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1" r:id="rId5"/>
    <p:sldId id="260" r:id="rId6"/>
    <p:sldId id="263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3B7AC2-622A-950F-5CC3-0297B23488DE}" v="1900" dt="2020-01-13T11:24:46.323"/>
    <p1510:client id="{56C047CC-2B19-4CA3-8719-7B3F8FF145DC}" v="365" dt="2020-01-11T21:21:54.472"/>
    <p1510:client id="{BB1F6EA7-1307-A650-FD7A-6CEB4E5090A5}" v="1141" dt="2020-01-13T11:23:04.874"/>
    <p1510:client id="{C00F7D5C-1BB2-4C10-95DA-E7CB8F27FBB4}" v="2" dt="2020-01-12T16:35:46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49"/>
  </p:normalViewPr>
  <p:slideViewPr>
    <p:cSldViewPr snapToGrid="0">
      <p:cViewPr varScale="1">
        <p:scale>
          <a:sx n="85" d="100"/>
          <a:sy n="85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9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0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34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6756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01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53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92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04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3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6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6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4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9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5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5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4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98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961730" cy="3315727"/>
          </a:xfrm>
        </p:spPr>
        <p:txBody>
          <a:bodyPr/>
          <a:lstStyle/>
          <a:p>
            <a:r>
              <a:rPr lang="pt-PT"/>
              <a:t>Projeto </a:t>
            </a:r>
            <a:r>
              <a:rPr lang="pt-PT" err="1"/>
              <a:t>ShareCar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66946"/>
            <a:ext cx="9688870" cy="871854"/>
          </a:xfrm>
        </p:spPr>
        <p:txBody>
          <a:bodyPr>
            <a:normAutofit fontScale="92500"/>
          </a:bodyPr>
          <a:lstStyle/>
          <a:p>
            <a:r>
              <a:rPr lang="pt-PT"/>
              <a:t>Universidade do MINHO - Engenharia de Requisitos </a:t>
            </a:r>
          </a:p>
          <a:p>
            <a:r>
              <a:rPr lang="pt-PT"/>
              <a:t>José Pereira | RAPHAEL PINHEIRO | Ricardo Petronilho | </a:t>
            </a:r>
            <a:r>
              <a:rPr lang="pt-PT">
                <a:ea typeface="+mj-lt"/>
                <a:cs typeface="+mj-lt"/>
              </a:rPr>
              <a:t>ISACC MABIALA</a:t>
            </a:r>
          </a:p>
        </p:txBody>
      </p:sp>
      <p:pic>
        <p:nvPicPr>
          <p:cNvPr id="7" name="Imagem 7" descr="Uma imagem com objeto, relógio, símbolo&#10;&#10;Descrição gerada com confiança muito alta">
            <a:extLst>
              <a:ext uri="{FF2B5EF4-FFF2-40B4-BE49-F238E27FC236}">
                <a16:creationId xmlns:a16="http://schemas.microsoft.com/office/drawing/2014/main" id="{46192C65-8B80-4DC1-87B8-10992B0DF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3" y="148798"/>
            <a:ext cx="1642534" cy="149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E766A-1564-4679-A452-B67D1BC2C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450259"/>
            <a:ext cx="3753599" cy="1442153"/>
          </a:xfrm>
        </p:spPr>
        <p:txBody>
          <a:bodyPr>
            <a:normAutofit/>
          </a:bodyPr>
          <a:lstStyle/>
          <a:p>
            <a:r>
              <a:rPr lang="pt-PT" sz="3600"/>
              <a:t>Origem da Ideia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55C0AD8-AE44-46AB-91EC-3747D63DB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3072385"/>
            <a:ext cx="3754987" cy="29474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PT" sz="1800"/>
              <a:t>Mau aproveitamento dos recursos automóveis.</a:t>
            </a:r>
          </a:p>
          <a:p>
            <a:r>
              <a:rPr lang="pt-PT" sz="1800"/>
              <a:t>Consequências:</a:t>
            </a:r>
          </a:p>
          <a:p>
            <a:pPr lvl="1"/>
            <a:r>
              <a:rPr lang="pt-PT"/>
              <a:t>Aumento de emissões para a atmosfera; </a:t>
            </a:r>
          </a:p>
          <a:p>
            <a:pPr lvl="1"/>
            <a:r>
              <a:rPr lang="pt-PT"/>
              <a:t>Aumento do trânsito;</a:t>
            </a:r>
          </a:p>
          <a:p>
            <a:pPr lvl="1"/>
            <a:r>
              <a:rPr lang="pt-PT"/>
              <a:t>Custos desnecessários;</a:t>
            </a:r>
          </a:p>
          <a:p>
            <a:pPr lvl="1"/>
            <a:r>
              <a:rPr lang="pt-PT"/>
              <a:t>Etc.</a:t>
            </a:r>
          </a:p>
          <a:p>
            <a:endParaRPr lang="pt-PT" sz="1800"/>
          </a:p>
          <a:p>
            <a:pPr marL="0" indent="0">
              <a:buNone/>
            </a:pPr>
            <a:endParaRPr lang="pt-PT" sz="1800"/>
          </a:p>
        </p:txBody>
      </p:sp>
      <p:pic>
        <p:nvPicPr>
          <p:cNvPr id="4" name="Imagem 4" descr="Uma imagem com edifício, exterior, rua, passeio&#10;&#10;Descrição gerada com confiança muito alta">
            <a:extLst>
              <a:ext uri="{FF2B5EF4-FFF2-40B4-BE49-F238E27FC236}">
                <a16:creationId xmlns:a16="http://schemas.microsoft.com/office/drawing/2014/main" id="{C7F2F307-B2B4-457C-9DD2-7AF7DAF45A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93" b="2"/>
          <a:stretch/>
        </p:blipFill>
        <p:spPr>
          <a:xfrm>
            <a:off x="5050389" y="1447799"/>
            <a:ext cx="6493910" cy="4572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4E2B9A8-A06F-4C6D-BCB5-7DAF286A13A0}"/>
              </a:ext>
            </a:extLst>
          </p:cNvPr>
          <p:cNvSpPr txBox="1"/>
          <p:nvPr/>
        </p:nvSpPr>
        <p:spPr>
          <a:xfrm>
            <a:off x="11635317" y="6311900"/>
            <a:ext cx="3196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pt-P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2615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98A04-C173-4391-8E28-6246F6A8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pt-PT"/>
              <a:t>Ideia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DC65CD5-9200-4296-BB81-4BF7BCBAB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Uma aplicação, onde o principal objetivo é reunir/encontrar pessoas que desejam realizar a mesma deslocação ou deslocações internas a uma deslocação.</a:t>
            </a:r>
          </a:p>
          <a:p>
            <a:r>
              <a:rPr lang="pt-PT"/>
              <a:t>Deslocações repetitivas e não repetitivas.</a:t>
            </a:r>
          </a:p>
          <a:p>
            <a:r>
              <a:rPr lang="pt-PT"/>
              <a:t>Aplicação sugere um custo para a deslocação.</a:t>
            </a:r>
          </a:p>
          <a:p>
            <a:endParaRPr lang="pt-PT"/>
          </a:p>
          <a:p>
            <a:pPr marL="0" indent="0">
              <a:buNone/>
            </a:pPr>
            <a:endParaRPr lang="pt-PT"/>
          </a:p>
          <a:p>
            <a:pPr lvl="1"/>
            <a:endParaRPr lang="pt-PT"/>
          </a:p>
        </p:txBody>
      </p:sp>
      <p:pic>
        <p:nvPicPr>
          <p:cNvPr id="4" name="Imagem 4" descr="Uma imagem com texto, mapa&#10;&#10;Descrição gerada com confiança muito alta">
            <a:extLst>
              <a:ext uri="{FF2B5EF4-FFF2-40B4-BE49-F238E27FC236}">
                <a16:creationId xmlns:a16="http://schemas.microsoft.com/office/drawing/2014/main" id="{56809B4E-5D42-45D7-9446-8496DBB90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682" y="2052213"/>
            <a:ext cx="4728095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0E62486-39F6-40B6-975A-E3FA7122AD73}"/>
              </a:ext>
            </a:extLst>
          </p:cNvPr>
          <p:cNvSpPr txBox="1"/>
          <p:nvPr/>
        </p:nvSpPr>
        <p:spPr>
          <a:xfrm>
            <a:off x="11635317" y="6311900"/>
            <a:ext cx="3196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3648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4C2CD-F329-4DD1-9478-811583BFC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Partes interessadas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554982-E02F-4918-9E42-B5D5AD608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25389"/>
            <a:ext cx="8935336" cy="48230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/>
              <a:t>Fornecedor (Empresa X: programadores, engenheiros de software, administração de BD, </a:t>
            </a:r>
            <a:r>
              <a:rPr lang="pt-PT" dirty="0" err="1"/>
              <a:t>etc</a:t>
            </a:r>
            <a:r>
              <a:rPr lang="pt-PT" dirty="0"/>
              <a:t>)</a:t>
            </a:r>
          </a:p>
          <a:p>
            <a:r>
              <a:rPr lang="pt-PT" dirty="0"/>
              <a:t>Cliente (própria Empresa X)</a:t>
            </a:r>
          </a:p>
          <a:p>
            <a:r>
              <a:rPr lang="pt-PT" dirty="0"/>
              <a:t>Colaboradores da empresa (outras empresas que fornecem recursos para o desenvolvimento)</a:t>
            </a:r>
          </a:p>
          <a:p>
            <a:r>
              <a:rPr lang="pt-PT" dirty="0"/>
              <a:t>Investidores da empresa (outras empresas ou particulares)</a:t>
            </a:r>
          </a:p>
          <a:p>
            <a:r>
              <a:rPr lang="pt-PT" dirty="0"/>
              <a:t>Consumidor (universitários, estudantes, </a:t>
            </a:r>
            <a:r>
              <a:rPr lang="pt-PT" dirty="0" err="1"/>
              <a:t>etc</a:t>
            </a:r>
            <a:r>
              <a:rPr lang="pt-PT" dirty="0"/>
              <a:t>)</a:t>
            </a:r>
          </a:p>
          <a:p>
            <a:r>
              <a:rPr lang="pt-PT" dirty="0" err="1"/>
              <a:t>Orgãos</a:t>
            </a:r>
            <a:r>
              <a:rPr lang="pt-PT" dirty="0"/>
              <a:t> regulamentadores:</a:t>
            </a:r>
          </a:p>
          <a:p>
            <a:pPr lvl="1"/>
            <a:r>
              <a:rPr lang="pt-PT" dirty="0">
                <a:ea typeface="+mj-lt"/>
                <a:cs typeface="+mj-lt"/>
              </a:rPr>
              <a:t>Ministério do Ambiente</a:t>
            </a:r>
            <a:endParaRPr lang="pt-PT" dirty="0"/>
          </a:p>
          <a:p>
            <a:pPr lvl="1"/>
            <a:r>
              <a:rPr lang="pt-PT" dirty="0"/>
              <a:t>Ambientalistas</a:t>
            </a:r>
          </a:p>
          <a:p>
            <a:pPr lvl="1"/>
            <a:r>
              <a:rPr lang="pt-PT" dirty="0"/>
              <a:t>Centro de inspeções (para verificar validade do seguro do veículo)</a:t>
            </a:r>
          </a:p>
          <a:p>
            <a:pPr lvl="1"/>
            <a:r>
              <a:rPr lang="pt-PT" dirty="0"/>
              <a:t>IMT (para verificar validade da carta de condução do motorista)</a:t>
            </a:r>
          </a:p>
          <a:p>
            <a:pPr lvl="1"/>
            <a:endParaRPr lang="pt-PT" dirty="0"/>
          </a:p>
          <a:p>
            <a:pPr lvl="1"/>
            <a:endParaRPr lang="pt-PT" dirty="0"/>
          </a:p>
          <a:p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F81E5E-F0DF-49F7-B33A-3F876464AA2C}"/>
              </a:ext>
            </a:extLst>
          </p:cNvPr>
          <p:cNvSpPr txBox="1"/>
          <p:nvPr/>
        </p:nvSpPr>
        <p:spPr>
          <a:xfrm>
            <a:off x="11635317" y="6311900"/>
            <a:ext cx="3196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6614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5F764-B676-4CD9-B61B-E24986C7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 principais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EF9A1C9-3216-414F-9DE5-2DAD0107E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/>
              <a:t>Viajante:</a:t>
            </a:r>
          </a:p>
          <a:p>
            <a:pPr lvl="1"/>
            <a:r>
              <a:rPr lang="pt-PT" dirty="0"/>
              <a:t>Procurar uma deslocação;</a:t>
            </a:r>
          </a:p>
          <a:p>
            <a:pPr lvl="1"/>
            <a:r>
              <a:rPr lang="pt-PT" dirty="0"/>
              <a:t>Criar uma deslocação;</a:t>
            </a:r>
          </a:p>
          <a:p>
            <a:pPr lvl="1"/>
            <a:r>
              <a:rPr lang="pt-PT" dirty="0"/>
              <a:t>Consultar deslocações de outros utilizadores;</a:t>
            </a:r>
          </a:p>
          <a:p>
            <a:pPr lvl="1" indent="-342900"/>
            <a:r>
              <a:rPr lang="pt-PT" dirty="0"/>
              <a:t>Enviar pedido para entrar numa deslocação;</a:t>
            </a:r>
          </a:p>
          <a:p>
            <a:pPr lvl="1" indent="-342900"/>
            <a:r>
              <a:rPr lang="pt-PT" dirty="0"/>
              <a:t>Aceitar/rejeitar pedido;</a:t>
            </a:r>
          </a:p>
          <a:p>
            <a:pPr lvl="1" indent="-342900"/>
            <a:r>
              <a:rPr lang="pt-PT" dirty="0"/>
              <a:t>Atribuir classificação aos intervenientes da deslocação;</a:t>
            </a:r>
          </a:p>
          <a:p>
            <a:r>
              <a:rPr lang="pt-PT" dirty="0"/>
              <a:t>Administrador:</a:t>
            </a:r>
          </a:p>
          <a:p>
            <a:pPr lvl="1"/>
            <a:r>
              <a:rPr lang="pt-PT" dirty="0"/>
              <a:t>Consultar utilização dos automóveis (lugares disponíveis </a:t>
            </a:r>
            <a:r>
              <a:rPr lang="pt-PT" dirty="0" err="1"/>
              <a:t>vs</a:t>
            </a:r>
            <a:r>
              <a:rPr lang="pt-PT" dirty="0"/>
              <a:t> ocupados);</a:t>
            </a:r>
          </a:p>
          <a:p>
            <a:pPr lvl="1"/>
            <a:r>
              <a:rPr lang="pt-PT" dirty="0"/>
              <a:t>Consultar localizações mais/menos efetuadas;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F5B1F2-29A2-40CC-A8DE-B35488E40BF1}"/>
              </a:ext>
            </a:extLst>
          </p:cNvPr>
          <p:cNvSpPr txBox="1"/>
          <p:nvPr/>
        </p:nvSpPr>
        <p:spPr>
          <a:xfrm>
            <a:off x="11635317" y="6311900"/>
            <a:ext cx="3196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4636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961730" cy="3315727"/>
          </a:xfrm>
        </p:spPr>
        <p:txBody>
          <a:bodyPr/>
          <a:lstStyle/>
          <a:p>
            <a:r>
              <a:rPr lang="pt-PT"/>
              <a:t>Projeto </a:t>
            </a:r>
            <a:r>
              <a:rPr lang="pt-PT" err="1"/>
              <a:t>ShareCar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66946"/>
            <a:ext cx="9688870" cy="871854"/>
          </a:xfrm>
        </p:spPr>
        <p:txBody>
          <a:bodyPr>
            <a:normAutofit fontScale="92500"/>
          </a:bodyPr>
          <a:lstStyle/>
          <a:p>
            <a:r>
              <a:rPr lang="pt-PT"/>
              <a:t>Universidade do MINHO - Engenharia de Requisitos </a:t>
            </a:r>
          </a:p>
          <a:p>
            <a:r>
              <a:rPr lang="pt-PT"/>
              <a:t>José Pereira | RAPHAEL PINHEIRO | Ricardo Petronilho | </a:t>
            </a:r>
            <a:r>
              <a:rPr lang="pt-PT">
                <a:ea typeface="+mj-lt"/>
                <a:cs typeface="+mj-lt"/>
              </a:rPr>
              <a:t>ISACC MABIALA</a:t>
            </a:r>
          </a:p>
        </p:txBody>
      </p:sp>
      <p:pic>
        <p:nvPicPr>
          <p:cNvPr id="7" name="Imagem 7" descr="Uma imagem com objeto, relógio, símbolo&#10;&#10;Descrição gerada com confiança muito alta">
            <a:extLst>
              <a:ext uri="{FF2B5EF4-FFF2-40B4-BE49-F238E27FC236}">
                <a16:creationId xmlns:a16="http://schemas.microsoft.com/office/drawing/2014/main" id="{46192C65-8B80-4DC1-87B8-10992B0DF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3" y="148798"/>
            <a:ext cx="1642534" cy="149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42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253</Words>
  <Application>Microsoft Macintosh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Projeto ShareCar</vt:lpstr>
      <vt:lpstr>Origem da Ideia</vt:lpstr>
      <vt:lpstr>Ideia</vt:lpstr>
      <vt:lpstr>Partes interessadas</vt:lpstr>
      <vt:lpstr>Funcionalidades principais</vt:lpstr>
      <vt:lpstr>Projeto ShareCar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José André Martins Pereira</cp:lastModifiedBy>
  <cp:revision>31</cp:revision>
  <dcterms:created xsi:type="dcterms:W3CDTF">2020-01-11T21:08:35Z</dcterms:created>
  <dcterms:modified xsi:type="dcterms:W3CDTF">2020-01-13T15:05:19Z</dcterms:modified>
</cp:coreProperties>
</file>