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71" autoAdjust="0"/>
  </p:normalViewPr>
  <p:slideViewPr>
    <p:cSldViewPr snapToGrid="0">
      <p:cViewPr>
        <p:scale>
          <a:sx n="76" d="100"/>
          <a:sy n="76" d="100"/>
        </p:scale>
        <p:origin x="94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11/26/2022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11/26/2022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11/26/2022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11/26/2022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11/26/2022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11/26/2022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11/26/2022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1509" y="2133228"/>
            <a:ext cx="8792494" cy="1646302"/>
          </a:xfrm>
        </p:spPr>
        <p:txBody>
          <a:bodyPr/>
          <a:lstStyle/>
          <a:p>
            <a:r>
              <a:rPr lang="en-US" dirty="0"/>
              <a:t>Redemption of a </a:t>
            </a:r>
            <a:br>
              <a:rPr lang="en-US" dirty="0"/>
            </a:br>
            <a:r>
              <a:rPr lang="en-US" dirty="0"/>
              <a:t>Failed Knight</a:t>
            </a:r>
          </a:p>
        </p:txBody>
      </p:sp>
      <p:sp>
        <p:nvSpPr>
          <p:cNvPr id="3" name="Subtitle 2"/>
          <p:cNvSpPr>
            <a:spLocks noGrp="1"/>
          </p:cNvSpPr>
          <p:nvPr>
            <p:ph type="subTitle" idx="1"/>
          </p:nvPr>
        </p:nvSpPr>
        <p:spPr/>
        <p:txBody>
          <a:bodyPr>
            <a:normAutofit/>
          </a:bodyPr>
          <a:lstStyle/>
          <a:p>
            <a:r>
              <a:rPr lang="en-US" dirty="0"/>
              <a:t>Project One </a:t>
            </a:r>
          </a:p>
          <a:p>
            <a:r>
              <a:rPr lang="en-US" dirty="0"/>
              <a:t>Jose Perla</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p:txBody>
          <a:bodyPr/>
          <a:lstStyle/>
          <a:p>
            <a:pPr marL="0" indent="0">
              <a:buNone/>
            </a:pPr>
            <a:r>
              <a:rPr lang="en-US" dirty="0"/>
              <a:t>You awaken from a failed battle in the clearing of a forest. The dark wizard has taken over the castle and you must retake it. You have to regain your equipment which scattered across the land. Your old staff to cast magic which remains in the great bridge before you get to the castle. Your trusty sword taken by the blacksmith for repairs, and armor that is stowed away in your home. To succeed in this fight however you must also collect three runes to add to your magic staff to match the wizard's power. Collect the rune of fire that is hidden in an old shack, the rune of earth imbedded in a stone in the woods, and the rune of water which is near the riverbank. Return to the castle for a rematch. This could be your last chance to save your home.</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Storyboard: Map</a:t>
            </a:r>
          </a:p>
        </p:txBody>
      </p:sp>
      <p:grpSp>
        <p:nvGrpSpPr>
          <p:cNvPr id="60" name="Group 3" descr="Alt Text Required"/>
          <p:cNvGrpSpPr/>
          <p:nvPr/>
        </p:nvGrpSpPr>
        <p:grpSpPr>
          <a:xfrm>
            <a:off x="2529914" y="1071516"/>
            <a:ext cx="6269355" cy="5665470"/>
            <a:chOff x="2501719" y="1071516"/>
            <a:chExt cx="6269355" cy="5665470"/>
          </a:xfrm>
        </p:grpSpPr>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8" name="Group 4"/>
            <p:cNvGrpSpPr/>
            <p:nvPr/>
          </p:nvGrpSpPr>
          <p:grpSpPr>
            <a:xfrm>
              <a:off x="2501719" y="1071516"/>
              <a:ext cx="6269355" cy="5665470"/>
              <a:chOff x="2501719" y="1071516"/>
              <a:chExt cx="6269355" cy="5665470"/>
            </a:xfrm>
          </p:grpSpPr>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Great Bridge:</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Magic Staff</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Castle:</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DARK WIZARD</a:t>
                </a:r>
              </a:p>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BOSS FIGHT! </a:t>
                </a:r>
              </a:p>
            </p:txBody>
          </p:sp>
          <p:sp>
            <p:nvSpPr>
              <p:cNvPr id="7" name="Text Box 7"/>
              <p:cNvSpPr txBox="1"/>
              <p:nvPr/>
            </p:nvSpPr>
            <p:spPr>
              <a:xfrm>
                <a:off x="7154364" y="2769189"/>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Home:</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Armor</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BlackSmith</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Riverbank:</a:t>
                </a:r>
              </a:p>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Item: Rune of Water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Old Shack:</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Rune of Fire</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Forest:</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Rune of Earth</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Forest Clearing:</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Starting point of the game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gr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 y="468923"/>
            <a:ext cx="4135827" cy="1320800"/>
          </a:xfrm>
        </p:spPr>
        <p:txBody>
          <a:bodyPr>
            <a:normAutofit fontScale="90000"/>
          </a:bodyPr>
          <a:lstStyle/>
          <a:p>
            <a:r>
              <a:rPr lang="en-US" sz="4000" dirty="0"/>
              <a:t>Flowchart: </a:t>
            </a:r>
            <a:br>
              <a:rPr lang="en-US" sz="4000" dirty="0"/>
            </a:br>
            <a:r>
              <a:rPr lang="en-US" sz="4000" dirty="0"/>
              <a:t>Move Between Rooms</a:t>
            </a:r>
          </a:p>
        </p:txBody>
      </p:sp>
      <p:pic>
        <p:nvPicPr>
          <p:cNvPr id="1026" name="Picture 2">
            <a:extLst>
              <a:ext uri="{FF2B5EF4-FFF2-40B4-BE49-F238E27FC236}">
                <a16:creationId xmlns:a16="http://schemas.microsoft.com/office/drawing/2014/main" id="{19F14916-05FD-FF90-194C-1D3BA487B3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71" t="5143" r="4412" b="5100"/>
          <a:stretch/>
        </p:blipFill>
        <p:spPr bwMode="auto">
          <a:xfrm>
            <a:off x="3185328" y="448826"/>
            <a:ext cx="626012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4" y="520700"/>
            <a:ext cx="3005666" cy="1320800"/>
          </a:xfrm>
        </p:spPr>
        <p:txBody>
          <a:bodyPr>
            <a:normAutofit/>
          </a:bodyPr>
          <a:lstStyle/>
          <a:p>
            <a:r>
              <a:rPr lang="en-US" sz="4000" dirty="0"/>
              <a:t> Flowchart: </a:t>
            </a:r>
            <a:br>
              <a:rPr lang="en-US" sz="4000" dirty="0"/>
            </a:br>
            <a:r>
              <a:rPr lang="en-US" sz="4000" dirty="0"/>
              <a:t>Get an Item</a:t>
            </a:r>
          </a:p>
        </p:txBody>
      </p:sp>
      <p:pic>
        <p:nvPicPr>
          <p:cNvPr id="2050" name="Picture 2">
            <a:extLst>
              <a:ext uri="{FF2B5EF4-FFF2-40B4-BE49-F238E27FC236}">
                <a16:creationId xmlns:a16="http://schemas.microsoft.com/office/drawing/2014/main" id="{ED041628-D352-61AB-3D90-6F55200281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7" t="5001" r="4549" b="4073"/>
          <a:stretch/>
        </p:blipFill>
        <p:spPr bwMode="auto">
          <a:xfrm>
            <a:off x="3003362" y="70943"/>
            <a:ext cx="6793781" cy="671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48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ff8a4b2e-b0c8-4039-a689-d1a7f36f43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C679AA94041F4BA4494D199A3447AF" ma:contentTypeVersion="13" ma:contentTypeDescription="Create a new document." ma:contentTypeScope="" ma:versionID="97abb28671660b3923b59ef28914b0fa">
  <xsd:schema xmlns:xsd="http://www.w3.org/2001/XMLSchema" xmlns:xs="http://www.w3.org/2001/XMLSchema" xmlns:p="http://schemas.microsoft.com/office/2006/metadata/properties" xmlns:ns2="ff8a4b2e-b0c8-4039-a689-d1a7f36f4382" xmlns:ns3="f716dd8a-49a0-4c40-b209-038e1651b548" targetNamespace="http://schemas.microsoft.com/office/2006/metadata/properties" ma:root="true" ma:fieldsID="4e295b7a5f2f4e3b5edda2fb01eec268" ns2:_="" ns3:_="">
    <xsd:import namespace="ff8a4b2e-b0c8-4039-a689-d1a7f36f4382"/>
    <xsd:import namespace="f716dd8a-49a0-4c40-b209-038e1651b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a4b2e-b0c8-4039-a689-d1a7f36f4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6dd8a-49a0-4c40-b209-038e1651b5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ED95EB-3526-4CE7-8060-15AB3204068D}">
  <ds:schemaRefs>
    <ds:schemaRef ds:uri="http://purl.org/dc/terms/"/>
    <ds:schemaRef ds:uri="http://purl.org/dc/elements/1.1/"/>
    <ds:schemaRef ds:uri="http://schemas.microsoft.com/office/2006/documentManagement/types"/>
    <ds:schemaRef ds:uri="ff8a4b2e-b0c8-4039-a689-d1a7f36f438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716dd8a-49a0-4c40-b209-038e1651b548"/>
    <ds:schemaRef ds:uri="http://purl.org/dc/dcmitype/"/>
  </ds:schemaRefs>
</ds:datastoreItem>
</file>

<file path=customXml/itemProps2.xml><?xml version="1.0" encoding="utf-8"?>
<ds:datastoreItem xmlns:ds="http://schemas.openxmlformats.org/officeDocument/2006/customXml" ds:itemID="{1405DF41-9D96-498B-9EEC-9609697B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a4b2e-b0c8-4039-a689-d1a7f36f4382"/>
    <ds:schemaRef ds:uri="f716dd8a-49a0-4c40-b209-038e1651b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E51B33-765F-48BE-BF7D-D076854422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1290</TotalTime>
  <Words>257</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Redemption of a  Failed Knight</vt:lpstr>
      <vt:lpstr>Storyboard: Description</vt:lpstr>
      <vt:lpstr>Storyboard: Map</vt:lpstr>
      <vt:lpstr>Flowchart:  Move Between Rooms</vt:lpstr>
      <vt:lpstr> 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Hernandez Meza, Doris</cp:lastModifiedBy>
  <cp:revision>9</cp:revision>
  <dcterms:created xsi:type="dcterms:W3CDTF">2020-07-28T16:50:56Z</dcterms:created>
  <dcterms:modified xsi:type="dcterms:W3CDTF">2022-11-26T23:22:02Z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0x0101003FC679AA94041F4BA4494D199A3447AF</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