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61" r:id="rId5"/>
    <p:sldId id="275" r:id="rId6"/>
    <p:sldId id="280" r:id="rId7"/>
    <p:sldId id="276" r:id="rId8"/>
    <p:sldId id="272" r:id="rId9"/>
    <p:sldId id="279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06C68-9830-4D65-AFAF-E06E9324C0D9}" v="18" dt="2019-03-26T14:00:51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79777" autoAdjust="0"/>
  </p:normalViewPr>
  <p:slideViewPr>
    <p:cSldViewPr snapToGrid="0">
      <p:cViewPr varScale="1">
        <p:scale>
          <a:sx n="57" d="100"/>
          <a:sy n="57" d="100"/>
        </p:scale>
        <p:origin x="11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Pedro dos Santos Ferreira" userId="S::a78452@uminho.pt::88283bf1-c28e-44e9-8436-792f4907c2c3" providerId="AD" clId="Web-{BC526F0C-3148-C20B-185B-00FD8B6AA13E}"/>
    <pc:docChg chg="modSld">
      <pc:chgData name="José Pedro dos Santos Ferreira" userId="S::a78452@uminho.pt::88283bf1-c28e-44e9-8436-792f4907c2c3" providerId="AD" clId="Web-{BC526F0C-3148-C20B-185B-00FD8B6AA13E}" dt="2019-06-25T08:51:03.974" v="15" actId="20577"/>
      <pc:docMkLst>
        <pc:docMk/>
      </pc:docMkLst>
      <pc:sldChg chg="modSp">
        <pc:chgData name="José Pedro dos Santos Ferreira" userId="S::a78452@uminho.pt::88283bf1-c28e-44e9-8436-792f4907c2c3" providerId="AD" clId="Web-{BC526F0C-3148-C20B-185B-00FD8B6AA13E}" dt="2019-06-25T08:50:56.130" v="6" actId="20577"/>
        <pc:sldMkLst>
          <pc:docMk/>
          <pc:sldMk cId="976028411" sldId="256"/>
        </pc:sldMkLst>
        <pc:spChg chg="mod">
          <ac:chgData name="José Pedro dos Santos Ferreira" userId="S::a78452@uminho.pt::88283bf1-c28e-44e9-8436-792f4907c2c3" providerId="AD" clId="Web-{BC526F0C-3148-C20B-185B-00FD8B6AA13E}" dt="2019-06-25T08:50:56.130" v="6" actId="20577"/>
          <ac:spMkLst>
            <pc:docMk/>
            <pc:sldMk cId="976028411" sldId="256"/>
            <ac:spMk id="3" creationId="{3CBA51D3-D999-467F-AF13-B25DB6C5C2C0}"/>
          </ac:spMkLst>
        </pc:spChg>
      </pc:sldChg>
      <pc:sldChg chg="modSp">
        <pc:chgData name="José Pedro dos Santos Ferreira" userId="S::a78452@uminho.pt::88283bf1-c28e-44e9-8436-792f4907c2c3" providerId="AD" clId="Web-{BC526F0C-3148-C20B-185B-00FD8B6AA13E}" dt="2019-06-25T08:51:03.974" v="14" actId="20577"/>
        <pc:sldMkLst>
          <pc:docMk/>
          <pc:sldMk cId="1136212293" sldId="267"/>
        </pc:sldMkLst>
        <pc:spChg chg="mod">
          <ac:chgData name="José Pedro dos Santos Ferreira" userId="S::a78452@uminho.pt::88283bf1-c28e-44e9-8436-792f4907c2c3" providerId="AD" clId="Web-{BC526F0C-3148-C20B-185B-00FD8B6AA13E}" dt="2019-06-25T08:51:03.974" v="14" actId="20577"/>
          <ac:spMkLst>
            <pc:docMk/>
            <pc:sldMk cId="1136212293" sldId="267"/>
            <ac:spMk id="3" creationId="{3CBA51D3-D999-467F-AF13-B25DB6C5C2C0}"/>
          </ac:spMkLst>
        </pc:spChg>
      </pc:sldChg>
    </pc:docChg>
  </pc:docChgLst>
  <pc:docChgLst>
    <pc:chgData name=" " userId="af9e46d55727c1d6" providerId="LiveId" clId="{4CC06C68-9830-4D65-AFAF-E06E9324C0D9}"/>
    <pc:docChg chg="undo custSel mod addSld delSld modSld">
      <pc:chgData name=" " userId="af9e46d55727c1d6" providerId="LiveId" clId="{4CC06C68-9830-4D65-AFAF-E06E9324C0D9}" dt="2019-03-27T13:07:50.133" v="199" actId="20577"/>
      <pc:docMkLst>
        <pc:docMk/>
      </pc:docMkLst>
      <pc:sldChg chg="addSp delSp modSp">
        <pc:chgData name=" " userId="af9e46d55727c1d6" providerId="LiveId" clId="{4CC06C68-9830-4D65-AFAF-E06E9324C0D9}" dt="2019-03-26T13:56:14.360" v="66" actId="1076"/>
        <pc:sldMkLst>
          <pc:docMk/>
          <pc:sldMk cId="561130943" sldId="257"/>
        </pc:sldMkLst>
        <pc:spChg chg="add del mod">
          <ac:chgData name=" " userId="af9e46d55727c1d6" providerId="LiveId" clId="{4CC06C68-9830-4D65-AFAF-E06E9324C0D9}" dt="2019-03-26T13:52:09.592" v="1" actId="478"/>
          <ac:spMkLst>
            <pc:docMk/>
            <pc:sldMk cId="561130943" sldId="257"/>
            <ac:spMk id="3" creationId="{217239B8-1DAC-4FCB-97C2-89BE093B4F75}"/>
          </ac:spMkLst>
        </pc:spChg>
        <pc:spChg chg="add mod">
          <ac:chgData name=" " userId="af9e46d55727c1d6" providerId="LiveId" clId="{4CC06C68-9830-4D65-AFAF-E06E9324C0D9}" dt="2019-03-26T13:55:58.518" v="61" actId="164"/>
          <ac:spMkLst>
            <pc:docMk/>
            <pc:sldMk cId="561130943" sldId="257"/>
            <ac:spMk id="4" creationId="{60453BF7-F47D-428A-9F96-49034CD0DB99}"/>
          </ac:spMkLst>
        </pc:spChg>
        <pc:spChg chg="add mod">
          <ac:chgData name=" " userId="af9e46d55727c1d6" providerId="LiveId" clId="{4CC06C68-9830-4D65-AFAF-E06E9324C0D9}" dt="2019-03-26T13:55:58.518" v="61" actId="164"/>
          <ac:spMkLst>
            <pc:docMk/>
            <pc:sldMk cId="561130943" sldId="257"/>
            <ac:spMk id="7" creationId="{B4109790-2D88-4192-9FDB-D34B6787F1C1}"/>
          </ac:spMkLst>
        </pc:spChg>
        <pc:spChg chg="add mod">
          <ac:chgData name=" " userId="af9e46d55727c1d6" providerId="LiveId" clId="{4CC06C68-9830-4D65-AFAF-E06E9324C0D9}" dt="2019-03-26T13:55:58.518" v="61" actId="164"/>
          <ac:spMkLst>
            <pc:docMk/>
            <pc:sldMk cId="561130943" sldId="257"/>
            <ac:spMk id="8" creationId="{FE66640E-6D7D-48C2-BBCB-6D9FAF3D808D}"/>
          </ac:spMkLst>
        </pc:spChg>
        <pc:spChg chg="add mod">
          <ac:chgData name=" " userId="af9e46d55727c1d6" providerId="LiveId" clId="{4CC06C68-9830-4D65-AFAF-E06E9324C0D9}" dt="2019-03-26T13:55:58.518" v="61" actId="164"/>
          <ac:spMkLst>
            <pc:docMk/>
            <pc:sldMk cId="561130943" sldId="257"/>
            <ac:spMk id="9" creationId="{AC6225D0-836A-48D3-8B3C-23232AA5C18E}"/>
          </ac:spMkLst>
        </pc:spChg>
        <pc:grpChg chg="add mod">
          <ac:chgData name=" " userId="af9e46d55727c1d6" providerId="LiveId" clId="{4CC06C68-9830-4D65-AFAF-E06E9324C0D9}" dt="2019-03-26T13:56:14.360" v="66" actId="1076"/>
          <ac:grpSpMkLst>
            <pc:docMk/>
            <pc:sldMk cId="561130943" sldId="257"/>
            <ac:grpSpMk id="19" creationId="{B8032BB2-AC71-4B72-9D47-FA11C8E72CA0}"/>
          </ac:grpSpMkLst>
        </pc:grpChg>
        <pc:graphicFrameChg chg="del">
          <ac:chgData name=" " userId="af9e46d55727c1d6" providerId="LiveId" clId="{4CC06C68-9830-4D65-AFAF-E06E9324C0D9}" dt="2019-03-26T13:52:07.032" v="0" actId="478"/>
          <ac:graphicFrameMkLst>
            <pc:docMk/>
            <pc:sldMk cId="561130943" sldId="257"/>
            <ac:graphicFrameMk id="5" creationId="{DE87B845-A93B-46F7-B4DE-87D7944E6CDB}"/>
          </ac:graphicFrameMkLst>
        </pc:graphicFrameChg>
        <pc:cxnChg chg="add mod">
          <ac:chgData name=" " userId="af9e46d55727c1d6" providerId="LiveId" clId="{4CC06C68-9830-4D65-AFAF-E06E9324C0D9}" dt="2019-03-26T13:55:58.518" v="61" actId="164"/>
          <ac:cxnSpMkLst>
            <pc:docMk/>
            <pc:sldMk cId="561130943" sldId="257"/>
            <ac:cxnSpMk id="11" creationId="{B0906376-AF15-4830-819B-59D157FDA291}"/>
          </ac:cxnSpMkLst>
        </pc:cxnChg>
        <pc:cxnChg chg="add mod">
          <ac:chgData name=" " userId="af9e46d55727c1d6" providerId="LiveId" clId="{4CC06C68-9830-4D65-AFAF-E06E9324C0D9}" dt="2019-03-26T13:55:58.518" v="61" actId="164"/>
          <ac:cxnSpMkLst>
            <pc:docMk/>
            <pc:sldMk cId="561130943" sldId="257"/>
            <ac:cxnSpMk id="13" creationId="{1AD05F78-DABC-4C78-A8D5-EE9EDD68438B}"/>
          </ac:cxnSpMkLst>
        </pc:cxnChg>
        <pc:cxnChg chg="add mod">
          <ac:chgData name=" " userId="af9e46d55727c1d6" providerId="LiveId" clId="{4CC06C68-9830-4D65-AFAF-E06E9324C0D9}" dt="2019-03-26T13:55:58.518" v="61" actId="164"/>
          <ac:cxnSpMkLst>
            <pc:docMk/>
            <pc:sldMk cId="561130943" sldId="257"/>
            <ac:cxnSpMk id="15" creationId="{CECD39D1-31D2-4087-8FFA-819126BDA138}"/>
          </ac:cxnSpMkLst>
        </pc:cxnChg>
      </pc:sldChg>
      <pc:sldChg chg="add del">
        <pc:chgData name=" " userId="af9e46d55727c1d6" providerId="LiveId" clId="{4CC06C68-9830-4D65-AFAF-E06E9324C0D9}" dt="2019-03-26T13:57:14.345" v="72" actId="2696"/>
        <pc:sldMkLst>
          <pc:docMk/>
          <pc:sldMk cId="1756699037" sldId="260"/>
        </pc:sldMkLst>
      </pc:sldChg>
      <pc:sldChg chg="addSp delSp modSp add mod setBg delDesignElem modNotesTx">
        <pc:chgData name=" " userId="af9e46d55727c1d6" providerId="LiveId" clId="{4CC06C68-9830-4D65-AFAF-E06E9324C0D9}" dt="2019-03-27T13:07:50.133" v="199" actId="20577"/>
        <pc:sldMkLst>
          <pc:docMk/>
          <pc:sldMk cId="98973444" sldId="264"/>
        </pc:sldMkLst>
        <pc:spChg chg="mod">
          <ac:chgData name=" " userId="af9e46d55727c1d6" providerId="LiveId" clId="{4CC06C68-9830-4D65-AFAF-E06E9324C0D9}" dt="2019-03-26T13:57:26.539" v="82" actId="20577"/>
          <ac:spMkLst>
            <pc:docMk/>
            <pc:sldMk cId="98973444" sldId="264"/>
            <ac:spMk id="2" creationId="{11B82012-6C07-46E2-8DF1-DAF74A3B0BFA}"/>
          </ac:spMkLst>
        </pc:spChg>
        <pc:spChg chg="add del mod">
          <ac:chgData name=" " userId="af9e46d55727c1d6" providerId="LiveId" clId="{4CC06C68-9830-4D65-AFAF-E06E9324C0D9}" dt="2019-03-26T13:57:36.010" v="84" actId="478"/>
          <ac:spMkLst>
            <pc:docMk/>
            <pc:sldMk cId="98973444" sldId="264"/>
            <ac:spMk id="3" creationId="{EE0D0721-3998-44A7-A84C-403298D354E5}"/>
          </ac:spMkLst>
        </pc:spChg>
        <pc:spChg chg="add mod">
          <ac:chgData name=" " userId="af9e46d55727c1d6" providerId="LiveId" clId="{4CC06C68-9830-4D65-AFAF-E06E9324C0D9}" dt="2019-03-26T14:00:22.326" v="126" actId="404"/>
          <ac:spMkLst>
            <pc:docMk/>
            <pc:sldMk cId="98973444" sldId="264"/>
            <ac:spMk id="6" creationId="{7541DB8B-92A0-41FF-8958-F7DDF74FB77B}"/>
          </ac:spMkLst>
        </pc:spChg>
        <pc:spChg chg="add">
          <ac:chgData name=" " userId="af9e46d55727c1d6" providerId="LiveId" clId="{4CC06C68-9830-4D65-AFAF-E06E9324C0D9}" dt="2019-03-26T13:57:04.172" v="69" actId="26606"/>
          <ac:spMkLst>
            <pc:docMk/>
            <pc:sldMk cId="98973444" sldId="264"/>
            <ac:spMk id="7" creationId="{46C2E80F-49A6-4372-B103-219D417A55ED}"/>
          </ac:spMkLst>
        </pc:spChg>
        <pc:spChg chg="del">
          <ac:chgData name=" " userId="af9e46d55727c1d6" providerId="LiveId" clId="{4CC06C68-9830-4D65-AFAF-E06E9324C0D9}" dt="2019-03-26T13:57:00.295" v="68"/>
          <ac:spMkLst>
            <pc:docMk/>
            <pc:sldMk cId="98973444" sldId="264"/>
            <ac:spMk id="10" creationId="{46C2E80F-49A6-4372-B103-219D417A55ED}"/>
          </ac:spMkLst>
        </pc:spChg>
        <pc:spChg chg="mod">
          <ac:chgData name=" " userId="af9e46d55727c1d6" providerId="LiveId" clId="{4CC06C68-9830-4D65-AFAF-E06E9324C0D9}" dt="2019-03-27T13:07:39.911" v="193" actId="20577"/>
          <ac:spMkLst>
            <pc:docMk/>
            <pc:sldMk cId="98973444" sldId="264"/>
            <ac:spMk id="11" creationId="{2091E35A-44FD-431A-BDC7-D19392E5B648}"/>
          </ac:spMkLst>
        </pc:spChg>
        <pc:spChg chg="mod">
          <ac:chgData name=" " userId="af9e46d55727c1d6" providerId="LiveId" clId="{4CC06C68-9830-4D65-AFAF-E06E9324C0D9}" dt="2019-03-27T13:07:47.274" v="197" actId="20577"/>
          <ac:spMkLst>
            <pc:docMk/>
            <pc:sldMk cId="98973444" sldId="264"/>
            <ac:spMk id="12" creationId="{3E915410-2F34-4B9B-AB60-B1E8F4AA893B}"/>
          </ac:spMkLst>
        </pc:spChg>
        <pc:spChg chg="mod">
          <ac:chgData name=" " userId="af9e46d55727c1d6" providerId="LiveId" clId="{4CC06C68-9830-4D65-AFAF-E06E9324C0D9}" dt="2019-03-27T13:07:50.133" v="199" actId="20577"/>
          <ac:spMkLst>
            <pc:docMk/>
            <pc:sldMk cId="98973444" sldId="264"/>
            <ac:spMk id="13" creationId="{8EC1F263-973C-4545-A365-67F803D92CB9}"/>
          </ac:spMkLst>
        </pc:spChg>
        <pc:spChg chg="add mod ord">
          <ac:chgData name=" " userId="af9e46d55727c1d6" providerId="LiveId" clId="{4CC06C68-9830-4D65-AFAF-E06E9324C0D9}" dt="2019-03-26T13:59:10.316" v="100" actId="164"/>
          <ac:spMkLst>
            <pc:docMk/>
            <pc:sldMk cId="98973444" sldId="264"/>
            <ac:spMk id="17" creationId="{51E9F9A4-896C-403B-92C3-2D78ACAA6035}"/>
          </ac:spMkLst>
        </pc:spChg>
        <pc:spChg chg="add mod ord">
          <ac:chgData name=" " userId="af9e46d55727c1d6" providerId="LiveId" clId="{4CC06C68-9830-4D65-AFAF-E06E9324C0D9}" dt="2019-03-26T13:59:10.316" v="100" actId="164"/>
          <ac:spMkLst>
            <pc:docMk/>
            <pc:sldMk cId="98973444" sldId="264"/>
            <ac:spMk id="18" creationId="{3ED67C6F-DEE5-40D9-B2D9-414A1323C7C6}"/>
          </ac:spMkLst>
        </pc:spChg>
        <pc:spChg chg="add mod">
          <ac:chgData name=" " userId="af9e46d55727c1d6" providerId="LiveId" clId="{4CC06C68-9830-4D65-AFAF-E06E9324C0D9}" dt="2019-03-26T14:00:47.002" v="179" actId="20577"/>
          <ac:spMkLst>
            <pc:docMk/>
            <pc:sldMk cId="98973444" sldId="264"/>
            <ac:spMk id="19" creationId="{3B362F69-5B8D-4A74-8829-8DDF96DBC419}"/>
          </ac:spMkLst>
        </pc:spChg>
        <pc:spChg chg="add mod">
          <ac:chgData name=" " userId="af9e46d55727c1d6" providerId="LiveId" clId="{4CC06C68-9830-4D65-AFAF-E06E9324C0D9}" dt="2019-03-26T14:01:07.744" v="190" actId="20577"/>
          <ac:spMkLst>
            <pc:docMk/>
            <pc:sldMk cId="98973444" sldId="264"/>
            <ac:spMk id="20" creationId="{BECD43BC-5B10-4472-8857-30B9DAF6CC40}"/>
          </ac:spMkLst>
        </pc:spChg>
        <pc:grpChg chg="add mod">
          <ac:chgData name=" " userId="af9e46d55727c1d6" providerId="LiveId" clId="{4CC06C68-9830-4D65-AFAF-E06E9324C0D9}" dt="2019-03-26T13:59:10.316" v="100" actId="164"/>
          <ac:grpSpMkLst>
            <pc:docMk/>
            <pc:sldMk cId="98973444" sldId="264"/>
            <ac:grpSpMk id="4" creationId="{ED1E1F4D-CD08-4A1C-B54B-CB072B75315F}"/>
          </ac:grpSpMkLst>
        </pc:grpChg>
        <pc:grpChg chg="add mod">
          <ac:chgData name=" " userId="af9e46d55727c1d6" providerId="LiveId" clId="{4CC06C68-9830-4D65-AFAF-E06E9324C0D9}" dt="2019-03-26T13:59:10.316" v="100" actId="164"/>
          <ac:grpSpMkLst>
            <pc:docMk/>
            <pc:sldMk cId="98973444" sldId="264"/>
            <ac:grpSpMk id="8" creationId="{21404A53-FC15-4DEE-922C-DB1860C22A0A}"/>
          </ac:grpSpMkLst>
        </pc:grpChg>
        <pc:graphicFrameChg chg="del mod modGraphic">
          <ac:chgData name=" " userId="af9e46d55727c1d6" providerId="LiveId" clId="{4CC06C68-9830-4D65-AFAF-E06E9324C0D9}" dt="2019-03-26T13:57:31.407" v="83" actId="478"/>
          <ac:graphicFrameMkLst>
            <pc:docMk/>
            <pc:sldMk cId="98973444" sldId="264"/>
            <ac:graphicFrameMk id="5" creationId="{C0D05E11-3685-4128-916A-F9817CD01CF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8F3FC-516F-4F9F-B627-B65EA2B8DF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93BCC4-B9D4-4B39-B424-C6615C80FB6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Modelo de dados</a:t>
          </a:r>
          <a:endParaRPr lang="en-US" dirty="0"/>
        </a:p>
      </dgm:t>
    </dgm:pt>
    <dgm:pt modelId="{6B6B2002-037D-4043-A748-3CCEE015BE2B}" type="parTrans" cxnId="{C461051C-3158-4776-BB52-268F6D91E838}">
      <dgm:prSet/>
      <dgm:spPr/>
      <dgm:t>
        <a:bodyPr/>
        <a:lstStyle/>
        <a:p>
          <a:endParaRPr lang="en-US"/>
        </a:p>
      </dgm:t>
    </dgm:pt>
    <dgm:pt modelId="{541A0133-FB5E-4FC7-BC79-8DB1D19C6161}" type="sibTrans" cxnId="{C461051C-3158-4776-BB52-268F6D91E838}">
      <dgm:prSet/>
      <dgm:spPr/>
      <dgm:t>
        <a:bodyPr/>
        <a:lstStyle/>
        <a:p>
          <a:endParaRPr lang="en-US"/>
        </a:p>
      </dgm:t>
    </dgm:pt>
    <dgm:pt modelId="{8312D180-BDC4-4B74-B04C-7DBA9B9903A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Key</a:t>
          </a:r>
          <a:r>
            <a:rPr lang="pt-PT" dirty="0"/>
            <a:t> -&gt; </a:t>
          </a:r>
          <a:r>
            <a:rPr lang="pt-PT" dirty="0" err="1"/>
            <a:t>document</a:t>
          </a:r>
          <a:endParaRPr lang="en-US" dirty="0"/>
        </a:p>
      </dgm:t>
    </dgm:pt>
    <dgm:pt modelId="{DA9D18BD-1CA6-4A26-9B4D-330D3987D6BA}" type="parTrans" cxnId="{213D8F55-F875-41A7-8A3B-46BCDB245C51}">
      <dgm:prSet/>
      <dgm:spPr/>
      <dgm:t>
        <a:bodyPr/>
        <a:lstStyle/>
        <a:p>
          <a:endParaRPr lang="en-US"/>
        </a:p>
      </dgm:t>
    </dgm:pt>
    <dgm:pt modelId="{43526A46-3EF9-4C5B-AD00-EF0A9A25433F}" type="sibTrans" cxnId="{213D8F55-F875-41A7-8A3B-46BCDB245C51}">
      <dgm:prSet/>
      <dgm:spPr/>
      <dgm:t>
        <a:bodyPr/>
        <a:lstStyle/>
        <a:p>
          <a:endParaRPr lang="en-US"/>
        </a:p>
      </dgm:t>
    </dgm:pt>
    <dgm:pt modelId="{772DA0B3-5B9C-45E0-AF39-F68DCEB5E58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Serverless</a:t>
          </a:r>
          <a:endParaRPr lang="en-US" dirty="0"/>
        </a:p>
      </dgm:t>
    </dgm:pt>
    <dgm:pt modelId="{E893EC94-6451-4D93-A61E-8AC4840719DE}" type="parTrans" cxnId="{22222F44-D05B-474E-9A53-E0022069DF13}">
      <dgm:prSet/>
      <dgm:spPr/>
      <dgm:t>
        <a:bodyPr/>
        <a:lstStyle/>
        <a:p>
          <a:endParaRPr lang="en-US"/>
        </a:p>
      </dgm:t>
    </dgm:pt>
    <dgm:pt modelId="{995076BC-3788-44C2-A148-1A27F3FAB718}" type="sibTrans" cxnId="{22222F44-D05B-474E-9A53-E0022069DF13}">
      <dgm:prSet/>
      <dgm:spPr/>
      <dgm:t>
        <a:bodyPr/>
        <a:lstStyle/>
        <a:p>
          <a:endParaRPr lang="en-US"/>
        </a:p>
      </dgm:t>
    </dgm:pt>
    <dgm:pt modelId="{6FCB7CAA-9747-4B9A-9AAD-B6ECA6F6004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Distribuída</a:t>
          </a:r>
          <a:endParaRPr lang="en-US" dirty="0"/>
        </a:p>
      </dgm:t>
    </dgm:pt>
    <dgm:pt modelId="{4736147B-1C53-4E75-887B-3934174116A3}" type="parTrans" cxnId="{B922EE75-95FC-42CA-B2FA-019AC26D6284}">
      <dgm:prSet/>
      <dgm:spPr/>
      <dgm:t>
        <a:bodyPr/>
        <a:lstStyle/>
        <a:p>
          <a:endParaRPr lang="en-US"/>
        </a:p>
      </dgm:t>
    </dgm:pt>
    <dgm:pt modelId="{545C3141-FB3F-4FE9-B28A-C3DA094DC84F}" type="sibTrans" cxnId="{B922EE75-95FC-42CA-B2FA-019AC26D6284}">
      <dgm:prSet/>
      <dgm:spPr/>
      <dgm:t>
        <a:bodyPr/>
        <a:lstStyle/>
        <a:p>
          <a:endParaRPr lang="en-US"/>
        </a:p>
      </dgm:t>
    </dgm:pt>
    <dgm:pt modelId="{7CD09B55-0AC1-4B1F-884B-096D17C8B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Tolerante</a:t>
          </a:r>
          <a:r>
            <a:rPr lang="en-US" dirty="0"/>
            <a:t> a </a:t>
          </a:r>
          <a:r>
            <a:rPr lang="en-US" dirty="0" err="1"/>
            <a:t>faltas</a:t>
          </a:r>
          <a:endParaRPr lang="en-US" dirty="0"/>
        </a:p>
      </dgm:t>
    </dgm:pt>
    <dgm:pt modelId="{F3F8F4E8-9CAD-4CB1-9A9A-637DD14AE836}" type="parTrans" cxnId="{87A81692-0024-4954-ABC3-5D26957E3BF2}">
      <dgm:prSet/>
      <dgm:spPr/>
      <dgm:t>
        <a:bodyPr/>
        <a:lstStyle/>
        <a:p>
          <a:endParaRPr lang="pt-PT"/>
        </a:p>
      </dgm:t>
    </dgm:pt>
    <dgm:pt modelId="{725D6769-34C1-46B1-BEF5-C73ADAD1870E}" type="sibTrans" cxnId="{87A81692-0024-4954-ABC3-5D26957E3BF2}">
      <dgm:prSet/>
      <dgm:spPr/>
      <dgm:t>
        <a:bodyPr/>
        <a:lstStyle/>
        <a:p>
          <a:endParaRPr lang="pt-PT"/>
        </a:p>
      </dgm:t>
    </dgm:pt>
    <dgm:pt modelId="{F7242CAF-9D50-4DE2-9736-3B509A43F7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</a:t>
          </a:r>
        </a:p>
      </dgm:t>
    </dgm:pt>
    <dgm:pt modelId="{682301AA-2656-4E14-AF35-BA245D3014CF}" type="parTrans" cxnId="{0DBCB8CD-DD8D-4932-98EF-6DE595142D78}">
      <dgm:prSet/>
      <dgm:spPr/>
      <dgm:t>
        <a:bodyPr/>
        <a:lstStyle/>
        <a:p>
          <a:endParaRPr lang="pt-PT"/>
        </a:p>
      </dgm:t>
    </dgm:pt>
    <dgm:pt modelId="{292702B8-B21B-4BCA-AA74-6C1286E8B0C5}" type="sibTrans" cxnId="{0DBCB8CD-DD8D-4932-98EF-6DE595142D78}">
      <dgm:prSet/>
      <dgm:spPr/>
      <dgm:t>
        <a:bodyPr/>
        <a:lstStyle/>
        <a:p>
          <a:endParaRPr lang="pt-PT"/>
        </a:p>
      </dgm:t>
    </dgm:pt>
    <dgm:pt modelId="{8B80350E-610B-46E5-A959-436D7F3CAD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</a:t>
          </a:r>
        </a:p>
      </dgm:t>
    </dgm:pt>
    <dgm:pt modelId="{C5CBA3E9-85C0-47E7-9070-60E000BF3AE2}" type="parTrans" cxnId="{D1852C43-A6F9-4AFC-90B0-FFD29A58A1F4}">
      <dgm:prSet/>
      <dgm:spPr/>
      <dgm:t>
        <a:bodyPr/>
        <a:lstStyle/>
        <a:p>
          <a:endParaRPr lang="pt-PT"/>
        </a:p>
      </dgm:t>
    </dgm:pt>
    <dgm:pt modelId="{C6BDC2D5-40E2-4380-A918-2EDBDB05BA93}" type="sibTrans" cxnId="{D1852C43-A6F9-4AFC-90B0-FFD29A58A1F4}">
      <dgm:prSet/>
      <dgm:spPr/>
      <dgm:t>
        <a:bodyPr/>
        <a:lstStyle/>
        <a:p>
          <a:endParaRPr lang="pt-PT"/>
        </a:p>
      </dgm:t>
    </dgm:pt>
    <dgm:pt modelId="{07A75BEA-6102-4141-8CF7-F6DF18015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PUT</a:t>
          </a:r>
        </a:p>
      </dgm:t>
    </dgm:pt>
    <dgm:pt modelId="{AF3B3C8E-C352-4E67-B179-9D3A52911443}" type="parTrans" cxnId="{65909F65-11D3-47BD-8136-ED241AA74D17}">
      <dgm:prSet/>
      <dgm:spPr/>
      <dgm:t>
        <a:bodyPr/>
        <a:lstStyle/>
        <a:p>
          <a:endParaRPr lang="pt-PT"/>
        </a:p>
      </dgm:t>
    </dgm:pt>
    <dgm:pt modelId="{5ACE5F8C-DB06-4BDB-80B1-0A9D92358CF5}" type="sibTrans" cxnId="{65909F65-11D3-47BD-8136-ED241AA74D17}">
      <dgm:prSet/>
      <dgm:spPr/>
      <dgm:t>
        <a:bodyPr/>
        <a:lstStyle/>
        <a:p>
          <a:endParaRPr lang="pt-PT"/>
        </a:p>
      </dgm:t>
    </dgm:pt>
    <dgm:pt modelId="{16AC64E7-30A5-4028-9A62-C52B0DCDFF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DELETE</a:t>
          </a:r>
        </a:p>
      </dgm:t>
    </dgm:pt>
    <dgm:pt modelId="{F90D7B79-F26D-4880-A9C6-C1307271BED8}" type="parTrans" cxnId="{7F4E9EEA-13FB-4816-BC46-BA718F0E649A}">
      <dgm:prSet/>
      <dgm:spPr/>
      <dgm:t>
        <a:bodyPr/>
        <a:lstStyle/>
        <a:p>
          <a:endParaRPr lang="pt-PT"/>
        </a:p>
      </dgm:t>
    </dgm:pt>
    <dgm:pt modelId="{1B7D9BB2-7BEC-4CAA-8C17-3CE50A0B55BC}" type="sibTrans" cxnId="{7F4E9EEA-13FB-4816-BC46-BA718F0E649A}">
      <dgm:prSet/>
      <dgm:spPr/>
      <dgm:t>
        <a:bodyPr/>
        <a:lstStyle/>
        <a:p>
          <a:endParaRPr lang="pt-PT"/>
        </a:p>
      </dgm:t>
    </dgm:pt>
    <dgm:pt modelId="{86F1F5A1-B2FF-46F5-9C0E-7D8917F393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SCAN</a:t>
          </a:r>
        </a:p>
      </dgm:t>
    </dgm:pt>
    <dgm:pt modelId="{5E615646-D048-4F60-AAC3-DACAF392E03F}" type="parTrans" cxnId="{991E753E-71E3-476B-A981-264BFED47BC1}">
      <dgm:prSet/>
      <dgm:spPr/>
      <dgm:t>
        <a:bodyPr/>
        <a:lstStyle/>
        <a:p>
          <a:endParaRPr lang="pt-PT"/>
        </a:p>
      </dgm:t>
    </dgm:pt>
    <dgm:pt modelId="{DB6730C6-CE84-424C-B092-207BCAE7224B}" type="sibTrans" cxnId="{991E753E-71E3-476B-A981-264BFED47BC1}">
      <dgm:prSet/>
      <dgm:spPr/>
      <dgm:t>
        <a:bodyPr/>
        <a:lstStyle/>
        <a:p>
          <a:endParaRPr lang="pt-PT"/>
        </a:p>
      </dgm:t>
    </dgm:pt>
    <dgm:pt modelId="{4C7E27EB-722D-431A-87C3-0E1E173C6267}" type="pres">
      <dgm:prSet presAssocID="{3F38F3FC-516F-4F9F-B627-B65EA2B8DFEE}" presName="root" presStyleCnt="0">
        <dgm:presLayoutVars>
          <dgm:dir/>
          <dgm:resizeHandles val="exact"/>
        </dgm:presLayoutVars>
      </dgm:prSet>
      <dgm:spPr/>
    </dgm:pt>
    <dgm:pt modelId="{F00B33DD-5730-4797-B2A8-E9E283623FE2}" type="pres">
      <dgm:prSet presAssocID="{0093BCC4-B9D4-4B39-B424-C6615C80FB66}" presName="compNode" presStyleCnt="0"/>
      <dgm:spPr/>
    </dgm:pt>
    <dgm:pt modelId="{6692BD98-7A25-408A-A389-7EE3C9FB699C}" type="pres">
      <dgm:prSet presAssocID="{0093BCC4-B9D4-4B39-B424-C6615C80FB66}" presName="bgRect" presStyleLbl="bgShp" presStyleIdx="0" presStyleCnt="5"/>
      <dgm:spPr/>
    </dgm:pt>
    <dgm:pt modelId="{2F73576A-7566-4824-923F-C30593D22916}" type="pres">
      <dgm:prSet presAssocID="{0093BCC4-B9D4-4B39-B424-C6615C80FB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7B788B6-0156-45E5-BFE6-25F8C265192D}" type="pres">
      <dgm:prSet presAssocID="{0093BCC4-B9D4-4B39-B424-C6615C80FB66}" presName="spaceRect" presStyleCnt="0"/>
      <dgm:spPr/>
    </dgm:pt>
    <dgm:pt modelId="{D7B50E7C-15FE-41D9-8035-2FD3D342A8D5}" type="pres">
      <dgm:prSet presAssocID="{0093BCC4-B9D4-4B39-B424-C6615C80FB66}" presName="parTx" presStyleLbl="revTx" presStyleIdx="0" presStyleCnt="7">
        <dgm:presLayoutVars>
          <dgm:chMax val="0"/>
          <dgm:chPref val="0"/>
        </dgm:presLayoutVars>
      </dgm:prSet>
      <dgm:spPr/>
    </dgm:pt>
    <dgm:pt modelId="{9FE71C8C-DD1B-495B-8EB3-1DBA0E403CA5}" type="pres">
      <dgm:prSet presAssocID="{0093BCC4-B9D4-4B39-B424-C6615C80FB66}" presName="desTx" presStyleLbl="revTx" presStyleIdx="1" presStyleCnt="7">
        <dgm:presLayoutVars/>
      </dgm:prSet>
      <dgm:spPr/>
    </dgm:pt>
    <dgm:pt modelId="{174CC268-F716-4652-BAC2-FD81EFABE321}" type="pres">
      <dgm:prSet presAssocID="{541A0133-FB5E-4FC7-BC79-8DB1D19C6161}" presName="sibTrans" presStyleCnt="0"/>
      <dgm:spPr/>
    </dgm:pt>
    <dgm:pt modelId="{0E982D6E-7346-45E4-89B7-0F43B7F22F09}" type="pres">
      <dgm:prSet presAssocID="{772DA0B3-5B9C-45E0-AF39-F68DCEB5E58A}" presName="compNode" presStyleCnt="0"/>
      <dgm:spPr/>
    </dgm:pt>
    <dgm:pt modelId="{19AED532-2BE9-4567-8634-C1FE25301C6C}" type="pres">
      <dgm:prSet presAssocID="{772DA0B3-5B9C-45E0-AF39-F68DCEB5E58A}" presName="bgRect" presStyleLbl="bgShp" presStyleIdx="1" presStyleCnt="5"/>
      <dgm:spPr/>
    </dgm:pt>
    <dgm:pt modelId="{82997AD4-0FA9-4232-8A75-80AE5042B8CF}" type="pres">
      <dgm:prSet presAssocID="{772DA0B3-5B9C-45E0-AF39-F68DCEB5E58A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B87137C6-171C-4A11-A68A-8F6A34376B55}" type="pres">
      <dgm:prSet presAssocID="{772DA0B3-5B9C-45E0-AF39-F68DCEB5E58A}" presName="spaceRect" presStyleCnt="0"/>
      <dgm:spPr/>
    </dgm:pt>
    <dgm:pt modelId="{FBE990E1-76F7-44C7-AC4E-76FC92A03B72}" type="pres">
      <dgm:prSet presAssocID="{772DA0B3-5B9C-45E0-AF39-F68DCEB5E58A}" presName="parTx" presStyleLbl="revTx" presStyleIdx="2" presStyleCnt="7">
        <dgm:presLayoutVars>
          <dgm:chMax val="0"/>
          <dgm:chPref val="0"/>
        </dgm:presLayoutVars>
      </dgm:prSet>
      <dgm:spPr/>
    </dgm:pt>
    <dgm:pt modelId="{50200DB2-5152-4CD1-8BC9-3ABDD4203D65}" type="pres">
      <dgm:prSet presAssocID="{995076BC-3788-44C2-A148-1A27F3FAB718}" presName="sibTrans" presStyleCnt="0"/>
      <dgm:spPr/>
    </dgm:pt>
    <dgm:pt modelId="{7F02FE1E-17A9-486F-B51C-1CA06A93F340}" type="pres">
      <dgm:prSet presAssocID="{6FCB7CAA-9747-4B9A-9AAD-B6ECA6F60040}" presName="compNode" presStyleCnt="0"/>
      <dgm:spPr/>
    </dgm:pt>
    <dgm:pt modelId="{9BE4EE53-8AA7-4C88-9112-0F3EF5B45E9A}" type="pres">
      <dgm:prSet presAssocID="{6FCB7CAA-9747-4B9A-9AAD-B6ECA6F60040}" presName="bgRect" presStyleLbl="bgShp" presStyleIdx="2" presStyleCnt="5"/>
      <dgm:spPr/>
    </dgm:pt>
    <dgm:pt modelId="{AF40F1B7-58BF-43AC-910C-FD0A8D95FE6E}" type="pres">
      <dgm:prSet presAssocID="{6FCB7CAA-9747-4B9A-9AAD-B6ECA6F60040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4E66A71A-3DFE-414F-9F19-AF2F78BEB3D6}" type="pres">
      <dgm:prSet presAssocID="{6FCB7CAA-9747-4B9A-9AAD-B6ECA6F60040}" presName="spaceRect" presStyleCnt="0"/>
      <dgm:spPr/>
    </dgm:pt>
    <dgm:pt modelId="{45A82962-0A23-4D6F-937D-B0AD2ABC7E5C}" type="pres">
      <dgm:prSet presAssocID="{6FCB7CAA-9747-4B9A-9AAD-B6ECA6F60040}" presName="parTx" presStyleLbl="revTx" presStyleIdx="3" presStyleCnt="7">
        <dgm:presLayoutVars>
          <dgm:chMax val="0"/>
          <dgm:chPref val="0"/>
        </dgm:presLayoutVars>
      </dgm:prSet>
      <dgm:spPr/>
    </dgm:pt>
    <dgm:pt modelId="{A1B1F7EE-D31D-46D5-AC7D-1223ED76F839}" type="pres">
      <dgm:prSet presAssocID="{545C3141-FB3F-4FE9-B28A-C3DA094DC84F}" presName="sibTrans" presStyleCnt="0"/>
      <dgm:spPr/>
    </dgm:pt>
    <dgm:pt modelId="{0AB20034-3797-4868-BAF6-4B47F23FFC48}" type="pres">
      <dgm:prSet presAssocID="{7CD09B55-0AC1-4B1F-884B-096D17C8B5C6}" presName="compNode" presStyleCnt="0"/>
      <dgm:spPr/>
    </dgm:pt>
    <dgm:pt modelId="{2A72CE9F-28BD-4DF9-863E-31D799F13499}" type="pres">
      <dgm:prSet presAssocID="{7CD09B55-0AC1-4B1F-884B-096D17C8B5C6}" presName="bgRect" presStyleLbl="bgShp" presStyleIdx="3" presStyleCnt="5"/>
      <dgm:spPr/>
    </dgm:pt>
    <dgm:pt modelId="{D2B50817-6CD9-4E5E-B9C8-0C442677AB74}" type="pres">
      <dgm:prSet presAssocID="{7CD09B55-0AC1-4B1F-884B-096D17C8B5C6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13C13D6-0A19-4901-BDC6-65024667AB27}" type="pres">
      <dgm:prSet presAssocID="{7CD09B55-0AC1-4B1F-884B-096D17C8B5C6}" presName="spaceRect" presStyleCnt="0"/>
      <dgm:spPr/>
    </dgm:pt>
    <dgm:pt modelId="{5D384335-45CF-435F-8A29-06C907566199}" type="pres">
      <dgm:prSet presAssocID="{7CD09B55-0AC1-4B1F-884B-096D17C8B5C6}" presName="parTx" presStyleLbl="revTx" presStyleIdx="4" presStyleCnt="7">
        <dgm:presLayoutVars>
          <dgm:chMax val="0"/>
          <dgm:chPref val="0"/>
        </dgm:presLayoutVars>
      </dgm:prSet>
      <dgm:spPr/>
    </dgm:pt>
    <dgm:pt modelId="{5698BE4C-14DC-4B51-A12E-6C82310A45AD}" type="pres">
      <dgm:prSet presAssocID="{725D6769-34C1-46B1-BEF5-C73ADAD1870E}" presName="sibTrans" presStyleCnt="0"/>
      <dgm:spPr/>
    </dgm:pt>
    <dgm:pt modelId="{59E7436F-380E-47DB-AD37-D6E7241BC83A}" type="pres">
      <dgm:prSet presAssocID="{F7242CAF-9D50-4DE2-9736-3B509A43F753}" presName="compNode" presStyleCnt="0"/>
      <dgm:spPr/>
    </dgm:pt>
    <dgm:pt modelId="{C200CD1F-277C-4805-8ECA-4048A5418035}" type="pres">
      <dgm:prSet presAssocID="{F7242CAF-9D50-4DE2-9736-3B509A43F753}" presName="bgRect" presStyleLbl="bgShp" presStyleIdx="4" presStyleCnt="5"/>
      <dgm:spPr/>
    </dgm:pt>
    <dgm:pt modelId="{55889CBD-1A4A-49DE-85E5-CD9595F1D5C8}" type="pres">
      <dgm:prSet presAssocID="{F7242CAF-9D50-4DE2-9736-3B509A43F753}" presName="iconRect" presStyleLbl="node1" presStyleIdx="4" presStyleCnt="5"/>
      <dgm:spPr>
        <a:blipFill>
          <a:blip xmlns:r="http://schemas.openxmlformats.org/officeDocument/2006/relationships" r:embed="rId5"/>
          <a:srcRect/>
          <a:stretch>
            <a:fillRect l="-3000" r="-3000"/>
          </a:stretch>
        </a:blipFill>
      </dgm:spPr>
    </dgm:pt>
    <dgm:pt modelId="{70BABB88-B670-4F64-9C03-16AA9B5E239A}" type="pres">
      <dgm:prSet presAssocID="{F7242CAF-9D50-4DE2-9736-3B509A43F753}" presName="spaceRect" presStyleCnt="0"/>
      <dgm:spPr/>
    </dgm:pt>
    <dgm:pt modelId="{AB68541E-6007-48B9-AB3E-A9049B960C03}" type="pres">
      <dgm:prSet presAssocID="{F7242CAF-9D50-4DE2-9736-3B509A43F753}" presName="parTx" presStyleLbl="revTx" presStyleIdx="5" presStyleCnt="7">
        <dgm:presLayoutVars>
          <dgm:chMax val="0"/>
          <dgm:chPref val="0"/>
        </dgm:presLayoutVars>
      </dgm:prSet>
      <dgm:spPr/>
    </dgm:pt>
    <dgm:pt modelId="{F45B4A0F-8F76-486B-A56F-4302409142FC}" type="pres">
      <dgm:prSet presAssocID="{F7242CAF-9D50-4DE2-9736-3B509A43F753}" presName="desTx" presStyleLbl="revTx" presStyleIdx="6" presStyleCnt="7">
        <dgm:presLayoutVars/>
      </dgm:prSet>
      <dgm:spPr/>
    </dgm:pt>
  </dgm:ptLst>
  <dgm:cxnLst>
    <dgm:cxn modelId="{CD6AA30F-3379-42CC-A183-8EF97F581675}" type="presOf" srcId="{16AC64E7-30A5-4028-9A62-C52B0DCDFFFC}" destId="{F45B4A0F-8F76-486B-A56F-4302409142FC}" srcOrd="0" destOrd="2" presId="urn:microsoft.com/office/officeart/2018/2/layout/IconVerticalSolidList"/>
    <dgm:cxn modelId="{B505B21B-3714-4CDA-9CA8-5B63806709E6}" type="presOf" srcId="{8B80350E-610B-46E5-A959-436D7F3CAD81}" destId="{F45B4A0F-8F76-486B-A56F-4302409142FC}" srcOrd="0" destOrd="0" presId="urn:microsoft.com/office/officeart/2018/2/layout/IconVerticalSolidList"/>
    <dgm:cxn modelId="{C461051C-3158-4776-BB52-268F6D91E838}" srcId="{3F38F3FC-516F-4F9F-B627-B65EA2B8DFEE}" destId="{0093BCC4-B9D4-4B39-B424-C6615C80FB66}" srcOrd="0" destOrd="0" parTransId="{6B6B2002-037D-4043-A748-3CCEE015BE2B}" sibTransId="{541A0133-FB5E-4FC7-BC79-8DB1D19C6161}"/>
    <dgm:cxn modelId="{E04ED932-856B-47D8-9E25-2CC9FAEBFF48}" type="presOf" srcId="{8312D180-BDC4-4B74-B04C-7DBA9B9903A2}" destId="{9FE71C8C-DD1B-495B-8EB3-1DBA0E403CA5}" srcOrd="0" destOrd="0" presId="urn:microsoft.com/office/officeart/2018/2/layout/IconVerticalSolidList"/>
    <dgm:cxn modelId="{A897B73B-B028-40D5-B8F2-7B6644A117C6}" type="presOf" srcId="{6FCB7CAA-9747-4B9A-9AAD-B6ECA6F60040}" destId="{45A82962-0A23-4D6F-937D-B0AD2ABC7E5C}" srcOrd="0" destOrd="0" presId="urn:microsoft.com/office/officeart/2018/2/layout/IconVerticalSolidList"/>
    <dgm:cxn modelId="{991E753E-71E3-476B-A981-264BFED47BC1}" srcId="{F7242CAF-9D50-4DE2-9736-3B509A43F753}" destId="{86F1F5A1-B2FF-46F5-9C0E-7D8917F393FD}" srcOrd="3" destOrd="0" parTransId="{5E615646-D048-4F60-AAC3-DACAF392E03F}" sibTransId="{DB6730C6-CE84-424C-B092-207BCAE7224B}"/>
    <dgm:cxn modelId="{0796F93F-D2FF-41A3-8E71-8752A13AC081}" type="presOf" srcId="{07A75BEA-6102-4141-8CF7-F6DF180155C8}" destId="{F45B4A0F-8F76-486B-A56F-4302409142FC}" srcOrd="0" destOrd="1" presId="urn:microsoft.com/office/officeart/2018/2/layout/IconVerticalSolidList"/>
    <dgm:cxn modelId="{D1852C43-A6F9-4AFC-90B0-FFD29A58A1F4}" srcId="{F7242CAF-9D50-4DE2-9736-3B509A43F753}" destId="{8B80350E-610B-46E5-A959-436D7F3CAD81}" srcOrd="0" destOrd="0" parTransId="{C5CBA3E9-85C0-47E7-9070-60E000BF3AE2}" sibTransId="{C6BDC2D5-40E2-4380-A918-2EDBDB05BA93}"/>
    <dgm:cxn modelId="{22222F44-D05B-474E-9A53-E0022069DF13}" srcId="{3F38F3FC-516F-4F9F-B627-B65EA2B8DFEE}" destId="{772DA0B3-5B9C-45E0-AF39-F68DCEB5E58A}" srcOrd="1" destOrd="0" parTransId="{E893EC94-6451-4D93-A61E-8AC4840719DE}" sibTransId="{995076BC-3788-44C2-A148-1A27F3FAB718}"/>
    <dgm:cxn modelId="{65909F65-11D3-47BD-8136-ED241AA74D17}" srcId="{F7242CAF-9D50-4DE2-9736-3B509A43F753}" destId="{07A75BEA-6102-4141-8CF7-F6DF180155C8}" srcOrd="1" destOrd="0" parTransId="{AF3B3C8E-C352-4E67-B179-9D3A52911443}" sibTransId="{5ACE5F8C-DB06-4BDB-80B1-0A9D92358CF5}"/>
    <dgm:cxn modelId="{20A93154-B336-47CF-AA0E-F946B21CCBF2}" type="presOf" srcId="{86F1F5A1-B2FF-46F5-9C0E-7D8917F393FD}" destId="{F45B4A0F-8F76-486B-A56F-4302409142FC}" srcOrd="0" destOrd="3" presId="urn:microsoft.com/office/officeart/2018/2/layout/IconVerticalSolidList"/>
    <dgm:cxn modelId="{213D8F55-F875-41A7-8A3B-46BCDB245C51}" srcId="{0093BCC4-B9D4-4B39-B424-C6615C80FB66}" destId="{8312D180-BDC4-4B74-B04C-7DBA9B9903A2}" srcOrd="0" destOrd="0" parTransId="{DA9D18BD-1CA6-4A26-9B4D-330D3987D6BA}" sibTransId="{43526A46-3EF9-4C5B-AD00-EF0A9A25433F}"/>
    <dgm:cxn modelId="{B922EE75-95FC-42CA-B2FA-019AC26D6284}" srcId="{3F38F3FC-516F-4F9F-B627-B65EA2B8DFEE}" destId="{6FCB7CAA-9747-4B9A-9AAD-B6ECA6F60040}" srcOrd="2" destOrd="0" parTransId="{4736147B-1C53-4E75-887B-3934174116A3}" sibTransId="{545C3141-FB3F-4FE9-B28A-C3DA094DC84F}"/>
    <dgm:cxn modelId="{B3D9F277-2983-434B-8F46-9FF66A325973}" type="presOf" srcId="{0093BCC4-B9D4-4B39-B424-C6615C80FB66}" destId="{D7B50E7C-15FE-41D9-8035-2FD3D342A8D5}" srcOrd="0" destOrd="0" presId="urn:microsoft.com/office/officeart/2018/2/layout/IconVerticalSolidList"/>
    <dgm:cxn modelId="{87A81692-0024-4954-ABC3-5D26957E3BF2}" srcId="{3F38F3FC-516F-4F9F-B627-B65EA2B8DFEE}" destId="{7CD09B55-0AC1-4B1F-884B-096D17C8B5C6}" srcOrd="3" destOrd="0" parTransId="{F3F8F4E8-9CAD-4CB1-9A9A-637DD14AE836}" sibTransId="{725D6769-34C1-46B1-BEF5-C73ADAD1870E}"/>
    <dgm:cxn modelId="{33913AB7-9295-418B-A022-A7AB819EC5DE}" type="presOf" srcId="{7CD09B55-0AC1-4B1F-884B-096D17C8B5C6}" destId="{5D384335-45CF-435F-8A29-06C907566199}" srcOrd="0" destOrd="0" presId="urn:microsoft.com/office/officeart/2018/2/layout/IconVerticalSolidList"/>
    <dgm:cxn modelId="{0DEC80BF-0EB7-4AED-95DF-0E8CAEF85EB1}" type="presOf" srcId="{F7242CAF-9D50-4DE2-9736-3B509A43F753}" destId="{AB68541E-6007-48B9-AB3E-A9049B960C03}" srcOrd="0" destOrd="0" presId="urn:microsoft.com/office/officeart/2018/2/layout/IconVerticalSolidList"/>
    <dgm:cxn modelId="{0DBCB8CD-DD8D-4932-98EF-6DE595142D78}" srcId="{3F38F3FC-516F-4F9F-B627-B65EA2B8DFEE}" destId="{F7242CAF-9D50-4DE2-9736-3B509A43F753}" srcOrd="4" destOrd="0" parTransId="{682301AA-2656-4E14-AF35-BA245D3014CF}" sibTransId="{292702B8-B21B-4BCA-AA74-6C1286E8B0C5}"/>
    <dgm:cxn modelId="{395C36E4-315F-4FA0-BB95-4CDE391F1E69}" type="presOf" srcId="{772DA0B3-5B9C-45E0-AF39-F68DCEB5E58A}" destId="{FBE990E1-76F7-44C7-AC4E-76FC92A03B72}" srcOrd="0" destOrd="0" presId="urn:microsoft.com/office/officeart/2018/2/layout/IconVerticalSolidList"/>
    <dgm:cxn modelId="{7F4E9EEA-13FB-4816-BC46-BA718F0E649A}" srcId="{F7242CAF-9D50-4DE2-9736-3B509A43F753}" destId="{16AC64E7-30A5-4028-9A62-C52B0DCDFFFC}" srcOrd="2" destOrd="0" parTransId="{F90D7B79-F26D-4880-A9C6-C1307271BED8}" sibTransId="{1B7D9BB2-7BEC-4CAA-8C17-3CE50A0B55BC}"/>
    <dgm:cxn modelId="{B6AED5F8-CC1A-49C2-9E1E-C5BA9897B95E}" type="presOf" srcId="{3F38F3FC-516F-4F9F-B627-B65EA2B8DFEE}" destId="{4C7E27EB-722D-431A-87C3-0E1E173C6267}" srcOrd="0" destOrd="0" presId="urn:microsoft.com/office/officeart/2018/2/layout/IconVerticalSolidList"/>
    <dgm:cxn modelId="{87AD1A73-CCB7-4E29-A939-24B6FBAB2223}" type="presParOf" srcId="{4C7E27EB-722D-431A-87C3-0E1E173C6267}" destId="{F00B33DD-5730-4797-B2A8-E9E283623FE2}" srcOrd="0" destOrd="0" presId="urn:microsoft.com/office/officeart/2018/2/layout/IconVerticalSolidList"/>
    <dgm:cxn modelId="{775398F3-F1E1-4D9D-A34F-FD3209CEBA5B}" type="presParOf" srcId="{F00B33DD-5730-4797-B2A8-E9E283623FE2}" destId="{6692BD98-7A25-408A-A389-7EE3C9FB699C}" srcOrd="0" destOrd="0" presId="urn:microsoft.com/office/officeart/2018/2/layout/IconVerticalSolidList"/>
    <dgm:cxn modelId="{D74B7C8F-FC31-4D5A-B9CC-11CB5FF76449}" type="presParOf" srcId="{F00B33DD-5730-4797-B2A8-E9E283623FE2}" destId="{2F73576A-7566-4824-923F-C30593D22916}" srcOrd="1" destOrd="0" presId="urn:microsoft.com/office/officeart/2018/2/layout/IconVerticalSolidList"/>
    <dgm:cxn modelId="{FB6D5615-B64A-4D8A-81BD-FC64D59F6F81}" type="presParOf" srcId="{F00B33DD-5730-4797-B2A8-E9E283623FE2}" destId="{C7B788B6-0156-45E5-BFE6-25F8C265192D}" srcOrd="2" destOrd="0" presId="urn:microsoft.com/office/officeart/2018/2/layout/IconVerticalSolidList"/>
    <dgm:cxn modelId="{B765EF35-5684-4190-AEB0-461909B55188}" type="presParOf" srcId="{F00B33DD-5730-4797-B2A8-E9E283623FE2}" destId="{D7B50E7C-15FE-41D9-8035-2FD3D342A8D5}" srcOrd="3" destOrd="0" presId="urn:microsoft.com/office/officeart/2018/2/layout/IconVerticalSolidList"/>
    <dgm:cxn modelId="{6B8519F0-D6D5-444F-B5F0-7A78F1706F12}" type="presParOf" srcId="{F00B33DD-5730-4797-B2A8-E9E283623FE2}" destId="{9FE71C8C-DD1B-495B-8EB3-1DBA0E403CA5}" srcOrd="4" destOrd="0" presId="urn:microsoft.com/office/officeart/2018/2/layout/IconVerticalSolidList"/>
    <dgm:cxn modelId="{84028E64-2224-4A73-AC4D-B63F59EE5464}" type="presParOf" srcId="{4C7E27EB-722D-431A-87C3-0E1E173C6267}" destId="{174CC268-F716-4652-BAC2-FD81EFABE321}" srcOrd="1" destOrd="0" presId="urn:microsoft.com/office/officeart/2018/2/layout/IconVerticalSolidList"/>
    <dgm:cxn modelId="{D5024DFD-F72A-4B81-886E-58F8F00C0EB7}" type="presParOf" srcId="{4C7E27EB-722D-431A-87C3-0E1E173C6267}" destId="{0E982D6E-7346-45E4-89B7-0F43B7F22F09}" srcOrd="2" destOrd="0" presId="urn:microsoft.com/office/officeart/2018/2/layout/IconVerticalSolidList"/>
    <dgm:cxn modelId="{42837C9D-560E-44CB-ACE1-E3C3A0BE75CB}" type="presParOf" srcId="{0E982D6E-7346-45E4-89B7-0F43B7F22F09}" destId="{19AED532-2BE9-4567-8634-C1FE25301C6C}" srcOrd="0" destOrd="0" presId="urn:microsoft.com/office/officeart/2018/2/layout/IconVerticalSolidList"/>
    <dgm:cxn modelId="{BE5186EC-C0E6-4467-B9BA-FDAD50E45D88}" type="presParOf" srcId="{0E982D6E-7346-45E4-89B7-0F43B7F22F09}" destId="{82997AD4-0FA9-4232-8A75-80AE5042B8CF}" srcOrd="1" destOrd="0" presId="urn:microsoft.com/office/officeart/2018/2/layout/IconVerticalSolidList"/>
    <dgm:cxn modelId="{83313CBF-CB0C-4493-86B1-AC8CB3ABB34A}" type="presParOf" srcId="{0E982D6E-7346-45E4-89B7-0F43B7F22F09}" destId="{B87137C6-171C-4A11-A68A-8F6A34376B55}" srcOrd="2" destOrd="0" presId="urn:microsoft.com/office/officeart/2018/2/layout/IconVerticalSolidList"/>
    <dgm:cxn modelId="{B508ED50-5E03-4805-8B05-46250C1085FB}" type="presParOf" srcId="{0E982D6E-7346-45E4-89B7-0F43B7F22F09}" destId="{FBE990E1-76F7-44C7-AC4E-76FC92A03B72}" srcOrd="3" destOrd="0" presId="urn:microsoft.com/office/officeart/2018/2/layout/IconVerticalSolidList"/>
    <dgm:cxn modelId="{9AE5991E-7301-45F2-8439-4D4B197898EC}" type="presParOf" srcId="{4C7E27EB-722D-431A-87C3-0E1E173C6267}" destId="{50200DB2-5152-4CD1-8BC9-3ABDD4203D65}" srcOrd="3" destOrd="0" presId="urn:microsoft.com/office/officeart/2018/2/layout/IconVerticalSolidList"/>
    <dgm:cxn modelId="{26AA4D09-2482-4971-9EFA-83345712A199}" type="presParOf" srcId="{4C7E27EB-722D-431A-87C3-0E1E173C6267}" destId="{7F02FE1E-17A9-486F-B51C-1CA06A93F340}" srcOrd="4" destOrd="0" presId="urn:microsoft.com/office/officeart/2018/2/layout/IconVerticalSolidList"/>
    <dgm:cxn modelId="{DCB1B1AA-1FD4-40D3-9D23-8154CB489ED5}" type="presParOf" srcId="{7F02FE1E-17A9-486F-B51C-1CA06A93F340}" destId="{9BE4EE53-8AA7-4C88-9112-0F3EF5B45E9A}" srcOrd="0" destOrd="0" presId="urn:microsoft.com/office/officeart/2018/2/layout/IconVerticalSolidList"/>
    <dgm:cxn modelId="{685D1B61-3C72-4510-822F-36C2AF41B84B}" type="presParOf" srcId="{7F02FE1E-17A9-486F-B51C-1CA06A93F340}" destId="{AF40F1B7-58BF-43AC-910C-FD0A8D95FE6E}" srcOrd="1" destOrd="0" presId="urn:microsoft.com/office/officeart/2018/2/layout/IconVerticalSolidList"/>
    <dgm:cxn modelId="{9A4DC766-D669-4E37-8BED-20D94EBEE980}" type="presParOf" srcId="{7F02FE1E-17A9-486F-B51C-1CA06A93F340}" destId="{4E66A71A-3DFE-414F-9F19-AF2F78BEB3D6}" srcOrd="2" destOrd="0" presId="urn:microsoft.com/office/officeart/2018/2/layout/IconVerticalSolidList"/>
    <dgm:cxn modelId="{50C1E109-5F4E-4EC7-93DE-2F2F5F937DA4}" type="presParOf" srcId="{7F02FE1E-17A9-486F-B51C-1CA06A93F340}" destId="{45A82962-0A23-4D6F-937D-B0AD2ABC7E5C}" srcOrd="3" destOrd="0" presId="urn:microsoft.com/office/officeart/2018/2/layout/IconVerticalSolidList"/>
    <dgm:cxn modelId="{6136B7D3-B7DE-4AF4-A372-0880B170F36B}" type="presParOf" srcId="{4C7E27EB-722D-431A-87C3-0E1E173C6267}" destId="{A1B1F7EE-D31D-46D5-AC7D-1223ED76F839}" srcOrd="5" destOrd="0" presId="urn:microsoft.com/office/officeart/2018/2/layout/IconVerticalSolidList"/>
    <dgm:cxn modelId="{CC3EFDC0-0A43-4046-964C-C3C8F0F2A363}" type="presParOf" srcId="{4C7E27EB-722D-431A-87C3-0E1E173C6267}" destId="{0AB20034-3797-4868-BAF6-4B47F23FFC48}" srcOrd="6" destOrd="0" presId="urn:microsoft.com/office/officeart/2018/2/layout/IconVerticalSolidList"/>
    <dgm:cxn modelId="{1ABAB6FA-68DE-4C10-A9FE-7D1A630162D9}" type="presParOf" srcId="{0AB20034-3797-4868-BAF6-4B47F23FFC48}" destId="{2A72CE9F-28BD-4DF9-863E-31D799F13499}" srcOrd="0" destOrd="0" presId="urn:microsoft.com/office/officeart/2018/2/layout/IconVerticalSolidList"/>
    <dgm:cxn modelId="{5A3C585E-D343-47C7-A414-63FA6A64317C}" type="presParOf" srcId="{0AB20034-3797-4868-BAF6-4B47F23FFC48}" destId="{D2B50817-6CD9-4E5E-B9C8-0C442677AB74}" srcOrd="1" destOrd="0" presId="urn:microsoft.com/office/officeart/2018/2/layout/IconVerticalSolidList"/>
    <dgm:cxn modelId="{8D238EE9-0A74-41F6-A828-FB08B0E555FF}" type="presParOf" srcId="{0AB20034-3797-4868-BAF6-4B47F23FFC48}" destId="{413C13D6-0A19-4901-BDC6-65024667AB27}" srcOrd="2" destOrd="0" presId="urn:microsoft.com/office/officeart/2018/2/layout/IconVerticalSolidList"/>
    <dgm:cxn modelId="{0C0D0A1A-DFA2-4E8F-BBC1-FD94F6B18C31}" type="presParOf" srcId="{0AB20034-3797-4868-BAF6-4B47F23FFC48}" destId="{5D384335-45CF-435F-8A29-06C907566199}" srcOrd="3" destOrd="0" presId="urn:microsoft.com/office/officeart/2018/2/layout/IconVerticalSolidList"/>
    <dgm:cxn modelId="{688CA7C3-BCC3-4074-AD68-674678CEE911}" type="presParOf" srcId="{4C7E27EB-722D-431A-87C3-0E1E173C6267}" destId="{5698BE4C-14DC-4B51-A12E-6C82310A45AD}" srcOrd="7" destOrd="0" presId="urn:microsoft.com/office/officeart/2018/2/layout/IconVerticalSolidList"/>
    <dgm:cxn modelId="{312A0BDB-788F-45F0-9F50-D325305D5CCE}" type="presParOf" srcId="{4C7E27EB-722D-431A-87C3-0E1E173C6267}" destId="{59E7436F-380E-47DB-AD37-D6E7241BC83A}" srcOrd="8" destOrd="0" presId="urn:microsoft.com/office/officeart/2018/2/layout/IconVerticalSolidList"/>
    <dgm:cxn modelId="{BE6C9268-665B-4029-ADE2-007D1879F048}" type="presParOf" srcId="{59E7436F-380E-47DB-AD37-D6E7241BC83A}" destId="{C200CD1F-277C-4805-8ECA-4048A5418035}" srcOrd="0" destOrd="0" presId="urn:microsoft.com/office/officeart/2018/2/layout/IconVerticalSolidList"/>
    <dgm:cxn modelId="{2AB027E4-BDBA-44C4-B182-A0561943B605}" type="presParOf" srcId="{59E7436F-380E-47DB-AD37-D6E7241BC83A}" destId="{55889CBD-1A4A-49DE-85E5-CD9595F1D5C8}" srcOrd="1" destOrd="0" presId="urn:microsoft.com/office/officeart/2018/2/layout/IconVerticalSolidList"/>
    <dgm:cxn modelId="{55DBAF70-8BF7-4BEB-87A7-14DD7C1E9B1F}" type="presParOf" srcId="{59E7436F-380E-47DB-AD37-D6E7241BC83A}" destId="{70BABB88-B670-4F64-9C03-16AA9B5E239A}" srcOrd="2" destOrd="0" presId="urn:microsoft.com/office/officeart/2018/2/layout/IconVerticalSolidList"/>
    <dgm:cxn modelId="{3C8FF40E-9E1E-44D2-BF37-3C1EB7B86167}" type="presParOf" srcId="{59E7436F-380E-47DB-AD37-D6E7241BC83A}" destId="{AB68541E-6007-48B9-AB3E-A9049B960C03}" srcOrd="3" destOrd="0" presId="urn:microsoft.com/office/officeart/2018/2/layout/IconVerticalSolidList"/>
    <dgm:cxn modelId="{EB178D7C-91DA-4444-8B80-2E863995FD0F}" type="presParOf" srcId="{59E7436F-380E-47DB-AD37-D6E7241BC83A}" destId="{F45B4A0F-8F76-486B-A56F-4302409142F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8D53A-AD57-4571-8A30-F06FDCE6AB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94B84D-66BB-4CF2-8CD2-0FE43EEBADBC}">
      <dgm:prSet/>
      <dgm:spPr/>
      <dgm:t>
        <a:bodyPr/>
        <a:lstStyle/>
        <a:p>
          <a:r>
            <a:rPr lang="pt-PT" dirty="0"/>
            <a:t>Replicação</a:t>
          </a:r>
        </a:p>
      </dgm:t>
    </dgm:pt>
    <dgm:pt modelId="{EC5F8BA6-4317-402E-B152-8C3A7607DBDE}" type="parTrans" cxnId="{D65CC451-ED87-4655-AF92-E95E0BEADC0D}">
      <dgm:prSet/>
      <dgm:spPr/>
      <dgm:t>
        <a:bodyPr/>
        <a:lstStyle/>
        <a:p>
          <a:endParaRPr lang="pt-PT"/>
        </a:p>
      </dgm:t>
    </dgm:pt>
    <dgm:pt modelId="{3449A0A0-4EB1-488B-BE45-C934A1838012}" type="sibTrans" cxnId="{D65CC451-ED87-4655-AF92-E95E0BEADC0D}">
      <dgm:prSet/>
      <dgm:spPr/>
      <dgm:t>
        <a:bodyPr/>
        <a:lstStyle/>
        <a:p>
          <a:endParaRPr lang="pt-PT"/>
        </a:p>
      </dgm:t>
    </dgm:pt>
    <dgm:pt modelId="{2A1FAB94-D262-4361-BE44-D742C535602B}">
      <dgm:prSet/>
      <dgm:spPr/>
      <dgm:t>
        <a:bodyPr/>
        <a:lstStyle/>
        <a:p>
          <a:r>
            <a:rPr lang="pt-PT"/>
            <a:t>Protótipo 5</a:t>
          </a:r>
          <a:endParaRPr lang="pt-PT" dirty="0"/>
        </a:p>
      </dgm:t>
    </dgm:pt>
    <dgm:pt modelId="{049BBE47-8396-4685-AEFA-E3531CF8EBCA}" type="parTrans" cxnId="{75EB9F39-0596-4BAC-8AFB-046DACD38F3A}">
      <dgm:prSet/>
      <dgm:spPr/>
      <dgm:t>
        <a:bodyPr/>
        <a:lstStyle/>
        <a:p>
          <a:endParaRPr lang="pt-PT"/>
        </a:p>
      </dgm:t>
    </dgm:pt>
    <dgm:pt modelId="{EC73BD26-3DCF-44D0-B7E6-FDF19DB8F0B6}" type="sibTrans" cxnId="{75EB9F39-0596-4BAC-8AFB-046DACD38F3A}">
      <dgm:prSet/>
      <dgm:spPr/>
      <dgm:t>
        <a:bodyPr/>
        <a:lstStyle/>
        <a:p>
          <a:endParaRPr lang="pt-PT"/>
        </a:p>
      </dgm:t>
    </dgm:pt>
    <dgm:pt modelId="{CEA3F169-9B01-4375-8027-3C05DF7C52FF}">
      <dgm:prSet/>
      <dgm:spPr/>
      <dgm:t>
        <a:bodyPr/>
        <a:lstStyle/>
        <a:p>
          <a:r>
            <a:rPr lang="pt-PT" dirty="0"/>
            <a:t>Elasticidade</a:t>
          </a:r>
        </a:p>
      </dgm:t>
    </dgm:pt>
    <dgm:pt modelId="{52518534-889A-406C-8B1D-27331876FCC4}" type="parTrans" cxnId="{639A3469-EF93-4CA9-B5DA-D59CF0779B73}">
      <dgm:prSet/>
      <dgm:spPr/>
      <dgm:t>
        <a:bodyPr/>
        <a:lstStyle/>
        <a:p>
          <a:endParaRPr lang="pt-PT"/>
        </a:p>
      </dgm:t>
    </dgm:pt>
    <dgm:pt modelId="{6048C80C-F472-4364-A7C1-FB565FA33F61}" type="sibTrans" cxnId="{639A3469-EF93-4CA9-B5DA-D59CF0779B73}">
      <dgm:prSet/>
      <dgm:spPr/>
      <dgm:t>
        <a:bodyPr/>
        <a:lstStyle/>
        <a:p>
          <a:endParaRPr lang="pt-PT"/>
        </a:p>
      </dgm:t>
    </dgm:pt>
    <dgm:pt modelId="{60ED46C6-6D35-4279-814D-E638F1CA7111}">
      <dgm:prSet/>
      <dgm:spPr/>
      <dgm:t>
        <a:bodyPr/>
        <a:lstStyle/>
        <a:p>
          <a:r>
            <a:rPr lang="pt-PT"/>
            <a:t>Protótipo 4</a:t>
          </a:r>
          <a:endParaRPr lang="pt-PT" dirty="0"/>
        </a:p>
      </dgm:t>
    </dgm:pt>
    <dgm:pt modelId="{8D58CEEF-73E6-4AD8-9F8C-32A4E5AABB84}" type="sibTrans" cxnId="{105E7D17-D3F3-4EBD-8754-EB425630933C}">
      <dgm:prSet/>
      <dgm:spPr/>
      <dgm:t>
        <a:bodyPr/>
        <a:lstStyle/>
        <a:p>
          <a:endParaRPr lang="pt-PT"/>
        </a:p>
      </dgm:t>
    </dgm:pt>
    <dgm:pt modelId="{295386E1-9C3F-484E-B806-4E2C83FB790D}" type="parTrans" cxnId="{105E7D17-D3F3-4EBD-8754-EB425630933C}">
      <dgm:prSet/>
      <dgm:spPr/>
      <dgm:t>
        <a:bodyPr/>
        <a:lstStyle/>
        <a:p>
          <a:endParaRPr lang="pt-PT"/>
        </a:p>
      </dgm:t>
    </dgm:pt>
    <dgm:pt modelId="{AB9AD1F4-815B-4C29-9FAA-93A3D73C05DC}">
      <dgm:prSet/>
      <dgm:spPr/>
      <dgm:t>
        <a:bodyPr/>
        <a:lstStyle/>
        <a:p>
          <a:r>
            <a:rPr lang="pt-PT" dirty="0"/>
            <a:t>Ligação ao Apache </a:t>
          </a:r>
          <a:r>
            <a:rPr lang="pt-PT" dirty="0" err="1"/>
            <a:t>Openwhisk</a:t>
          </a:r>
          <a:endParaRPr lang="pt-PT" dirty="0"/>
        </a:p>
      </dgm:t>
    </dgm:pt>
    <dgm:pt modelId="{EAA5A49F-64A9-40F4-B458-F57E072346E5}" type="sibTrans" cxnId="{460302A8-46FA-4DD8-8785-CFD8AE35BAEB}">
      <dgm:prSet/>
      <dgm:spPr/>
      <dgm:t>
        <a:bodyPr/>
        <a:lstStyle/>
        <a:p>
          <a:endParaRPr lang="pt-PT"/>
        </a:p>
      </dgm:t>
    </dgm:pt>
    <dgm:pt modelId="{ECC59C96-CB44-4EDC-922A-C5D92948CA7D}" type="parTrans" cxnId="{460302A8-46FA-4DD8-8785-CFD8AE35BAEB}">
      <dgm:prSet/>
      <dgm:spPr/>
      <dgm:t>
        <a:bodyPr/>
        <a:lstStyle/>
        <a:p>
          <a:endParaRPr lang="pt-PT"/>
        </a:p>
      </dgm:t>
    </dgm:pt>
    <dgm:pt modelId="{5DF44442-87F0-486C-9BDD-1EA5250011C1}">
      <dgm:prSet/>
      <dgm:spPr/>
      <dgm:t>
        <a:bodyPr/>
        <a:lstStyle/>
        <a:p>
          <a:r>
            <a:rPr lang="pt-PT" dirty="0"/>
            <a:t>Protótipo 3</a:t>
          </a:r>
        </a:p>
      </dgm:t>
    </dgm:pt>
    <dgm:pt modelId="{D66B90EC-B6D5-49F0-90BC-5AF1D20FA4C7}" type="sibTrans" cxnId="{045FD77E-965A-418F-8DE0-7C76460B347E}">
      <dgm:prSet/>
      <dgm:spPr/>
      <dgm:t>
        <a:bodyPr/>
        <a:lstStyle/>
        <a:p>
          <a:endParaRPr lang="pt-PT"/>
        </a:p>
      </dgm:t>
    </dgm:pt>
    <dgm:pt modelId="{7BD77772-FB9A-4A74-A647-720D3D084A12}" type="parTrans" cxnId="{045FD77E-965A-418F-8DE0-7C76460B347E}">
      <dgm:prSet/>
      <dgm:spPr/>
      <dgm:t>
        <a:bodyPr/>
        <a:lstStyle/>
        <a:p>
          <a:endParaRPr lang="pt-PT"/>
        </a:p>
      </dgm:t>
    </dgm:pt>
    <dgm:pt modelId="{832E760D-4C1C-4A7D-9E02-6B17B1838BC5}" type="pres">
      <dgm:prSet presAssocID="{7148D53A-AD57-4571-8A30-F06FDCE6AB72}" presName="linear" presStyleCnt="0">
        <dgm:presLayoutVars>
          <dgm:animLvl val="lvl"/>
          <dgm:resizeHandles val="exact"/>
        </dgm:presLayoutVars>
      </dgm:prSet>
      <dgm:spPr/>
    </dgm:pt>
    <dgm:pt modelId="{E7145A63-415A-4F56-A57C-55693783B773}" type="pres">
      <dgm:prSet presAssocID="{5DF44442-87F0-486C-9BDD-1EA5250011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AA49AE-EF11-49F8-82F6-6D1A6CC872EF}" type="pres">
      <dgm:prSet presAssocID="{5DF44442-87F0-486C-9BDD-1EA5250011C1}" presName="childText" presStyleLbl="revTx" presStyleIdx="0" presStyleCnt="3" custLinFactNeighborY="-1605">
        <dgm:presLayoutVars>
          <dgm:bulletEnabled val="1"/>
        </dgm:presLayoutVars>
      </dgm:prSet>
      <dgm:spPr/>
    </dgm:pt>
    <dgm:pt modelId="{2846107B-A0FC-403E-9547-D6E54207EB13}" type="pres">
      <dgm:prSet presAssocID="{60ED46C6-6D35-4279-814D-E638F1CA71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99A53F-3F7A-4C6C-9C25-0E777A5D5417}" type="pres">
      <dgm:prSet presAssocID="{60ED46C6-6D35-4279-814D-E638F1CA7111}" presName="childText" presStyleLbl="revTx" presStyleIdx="1" presStyleCnt="3">
        <dgm:presLayoutVars>
          <dgm:bulletEnabled val="1"/>
        </dgm:presLayoutVars>
      </dgm:prSet>
      <dgm:spPr/>
    </dgm:pt>
    <dgm:pt modelId="{3F3693E0-6252-499B-8D93-B92B4D7E3861}" type="pres">
      <dgm:prSet presAssocID="{2A1FAB94-D262-4361-BE44-D742C53560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0BE828-4D49-4E98-AC9B-3E6B804D3D7B}" type="pres">
      <dgm:prSet presAssocID="{2A1FAB94-D262-4361-BE44-D742C535602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5E7D17-D3F3-4EBD-8754-EB425630933C}" srcId="{7148D53A-AD57-4571-8A30-F06FDCE6AB72}" destId="{60ED46C6-6D35-4279-814D-E638F1CA7111}" srcOrd="1" destOrd="0" parTransId="{295386E1-9C3F-484E-B806-4E2C83FB790D}" sibTransId="{8D58CEEF-73E6-4AD8-9F8C-32A4E5AABB84}"/>
    <dgm:cxn modelId="{4640AF22-AAC8-472C-8BBB-DAA81341C280}" type="presOf" srcId="{5DF44442-87F0-486C-9BDD-1EA5250011C1}" destId="{E7145A63-415A-4F56-A57C-55693783B773}" srcOrd="0" destOrd="0" presId="urn:microsoft.com/office/officeart/2005/8/layout/vList2"/>
    <dgm:cxn modelId="{75EB9F39-0596-4BAC-8AFB-046DACD38F3A}" srcId="{7148D53A-AD57-4571-8A30-F06FDCE6AB72}" destId="{2A1FAB94-D262-4361-BE44-D742C535602B}" srcOrd="2" destOrd="0" parTransId="{049BBE47-8396-4685-AEFA-E3531CF8EBCA}" sibTransId="{EC73BD26-3DCF-44D0-B7E6-FDF19DB8F0B6}"/>
    <dgm:cxn modelId="{639A3469-EF93-4CA9-B5DA-D59CF0779B73}" srcId="{2A1FAB94-D262-4361-BE44-D742C535602B}" destId="{CEA3F169-9B01-4375-8027-3C05DF7C52FF}" srcOrd="0" destOrd="0" parTransId="{52518534-889A-406C-8B1D-27331876FCC4}" sibTransId="{6048C80C-F472-4364-A7C1-FB565FA33F61}"/>
    <dgm:cxn modelId="{D204094E-6D1B-4DC7-9539-5E9737DB7049}" type="presOf" srcId="{0A94B84D-66BB-4CF2-8CD2-0FE43EEBADBC}" destId="{1F99A53F-3F7A-4C6C-9C25-0E777A5D5417}" srcOrd="0" destOrd="0" presId="urn:microsoft.com/office/officeart/2005/8/layout/vList2"/>
    <dgm:cxn modelId="{DB8EC370-6E35-40A0-8C38-94A851166152}" type="presOf" srcId="{CEA3F169-9B01-4375-8027-3C05DF7C52FF}" destId="{D20BE828-4D49-4E98-AC9B-3E6B804D3D7B}" srcOrd="0" destOrd="0" presId="urn:microsoft.com/office/officeart/2005/8/layout/vList2"/>
    <dgm:cxn modelId="{D65CC451-ED87-4655-AF92-E95E0BEADC0D}" srcId="{60ED46C6-6D35-4279-814D-E638F1CA7111}" destId="{0A94B84D-66BB-4CF2-8CD2-0FE43EEBADBC}" srcOrd="0" destOrd="0" parTransId="{EC5F8BA6-4317-402E-B152-8C3A7607DBDE}" sibTransId="{3449A0A0-4EB1-488B-BE45-C934A1838012}"/>
    <dgm:cxn modelId="{045FD77E-965A-418F-8DE0-7C76460B347E}" srcId="{7148D53A-AD57-4571-8A30-F06FDCE6AB72}" destId="{5DF44442-87F0-486C-9BDD-1EA5250011C1}" srcOrd="0" destOrd="0" parTransId="{7BD77772-FB9A-4A74-A647-720D3D084A12}" sibTransId="{D66B90EC-B6D5-49F0-90BC-5AF1D20FA4C7}"/>
    <dgm:cxn modelId="{AB4DB38F-BBAF-4AE7-AEB2-2EFD86420D2F}" type="presOf" srcId="{7148D53A-AD57-4571-8A30-F06FDCE6AB72}" destId="{832E760D-4C1C-4A7D-9E02-6B17B1838BC5}" srcOrd="0" destOrd="0" presId="urn:microsoft.com/office/officeart/2005/8/layout/vList2"/>
    <dgm:cxn modelId="{460302A8-46FA-4DD8-8785-CFD8AE35BAEB}" srcId="{5DF44442-87F0-486C-9BDD-1EA5250011C1}" destId="{AB9AD1F4-815B-4C29-9FAA-93A3D73C05DC}" srcOrd="0" destOrd="0" parTransId="{ECC59C96-CB44-4EDC-922A-C5D92948CA7D}" sibTransId="{EAA5A49F-64A9-40F4-B458-F57E072346E5}"/>
    <dgm:cxn modelId="{54BC66BE-EF2E-49A2-BD55-79954EB259F0}" type="presOf" srcId="{AB9AD1F4-815B-4C29-9FAA-93A3D73C05DC}" destId="{DCAA49AE-EF11-49F8-82F6-6D1A6CC872EF}" srcOrd="0" destOrd="0" presId="urn:microsoft.com/office/officeart/2005/8/layout/vList2"/>
    <dgm:cxn modelId="{8C2FB6E3-28AB-413F-9DAD-0BEDD7D1F998}" type="presOf" srcId="{60ED46C6-6D35-4279-814D-E638F1CA7111}" destId="{2846107B-A0FC-403E-9547-D6E54207EB13}" srcOrd="0" destOrd="0" presId="urn:microsoft.com/office/officeart/2005/8/layout/vList2"/>
    <dgm:cxn modelId="{4A696BE9-E53A-4C70-A75A-D49B2D8B8F5C}" type="presOf" srcId="{2A1FAB94-D262-4361-BE44-D742C535602B}" destId="{3F3693E0-6252-499B-8D93-B92B4D7E3861}" srcOrd="0" destOrd="0" presId="urn:microsoft.com/office/officeart/2005/8/layout/vList2"/>
    <dgm:cxn modelId="{96B0F096-A3E4-4591-86DC-31DF395536FF}" type="presParOf" srcId="{832E760D-4C1C-4A7D-9E02-6B17B1838BC5}" destId="{E7145A63-415A-4F56-A57C-55693783B773}" srcOrd="0" destOrd="0" presId="urn:microsoft.com/office/officeart/2005/8/layout/vList2"/>
    <dgm:cxn modelId="{2B88CD78-1F6E-4D36-9776-FBA5B00EAF9B}" type="presParOf" srcId="{832E760D-4C1C-4A7D-9E02-6B17B1838BC5}" destId="{DCAA49AE-EF11-49F8-82F6-6D1A6CC872EF}" srcOrd="1" destOrd="0" presId="urn:microsoft.com/office/officeart/2005/8/layout/vList2"/>
    <dgm:cxn modelId="{C9379F12-78D4-46FB-BD58-0BBE009156AB}" type="presParOf" srcId="{832E760D-4C1C-4A7D-9E02-6B17B1838BC5}" destId="{2846107B-A0FC-403E-9547-D6E54207EB13}" srcOrd="2" destOrd="0" presId="urn:microsoft.com/office/officeart/2005/8/layout/vList2"/>
    <dgm:cxn modelId="{A5A75744-3A6A-4A25-B6D7-8B1F53FCCE93}" type="presParOf" srcId="{832E760D-4C1C-4A7D-9E02-6B17B1838BC5}" destId="{1F99A53F-3F7A-4C6C-9C25-0E777A5D5417}" srcOrd="3" destOrd="0" presId="urn:microsoft.com/office/officeart/2005/8/layout/vList2"/>
    <dgm:cxn modelId="{E00D8328-72E2-413E-BA61-541AEB4AECFA}" type="presParOf" srcId="{832E760D-4C1C-4A7D-9E02-6B17B1838BC5}" destId="{3F3693E0-6252-499B-8D93-B92B4D7E3861}" srcOrd="4" destOrd="0" presId="urn:microsoft.com/office/officeart/2005/8/layout/vList2"/>
    <dgm:cxn modelId="{F1A6531E-646B-4E3C-98AA-C3A83DBD9B2B}" type="presParOf" srcId="{832E760D-4C1C-4A7D-9E02-6B17B1838BC5}" destId="{D20BE828-4D49-4E98-AC9B-3E6B804D3D7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8D53A-AD57-4571-8A30-F06FDCE6AB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94B84D-66BB-4CF2-8CD2-0FE43EEBADBC}">
      <dgm:prSet/>
      <dgm:spPr/>
      <dgm:t>
        <a:bodyPr/>
        <a:lstStyle/>
        <a:p>
          <a:r>
            <a:rPr lang="pt-PT" dirty="0"/>
            <a:t>Replicação</a:t>
          </a:r>
        </a:p>
      </dgm:t>
    </dgm:pt>
    <dgm:pt modelId="{EC5F8BA6-4317-402E-B152-8C3A7607DBDE}" type="parTrans" cxnId="{D65CC451-ED87-4655-AF92-E95E0BEADC0D}">
      <dgm:prSet/>
      <dgm:spPr/>
      <dgm:t>
        <a:bodyPr/>
        <a:lstStyle/>
        <a:p>
          <a:endParaRPr lang="pt-PT"/>
        </a:p>
      </dgm:t>
    </dgm:pt>
    <dgm:pt modelId="{3449A0A0-4EB1-488B-BE45-C934A1838012}" type="sibTrans" cxnId="{D65CC451-ED87-4655-AF92-E95E0BEADC0D}">
      <dgm:prSet/>
      <dgm:spPr/>
      <dgm:t>
        <a:bodyPr/>
        <a:lstStyle/>
        <a:p>
          <a:endParaRPr lang="pt-PT"/>
        </a:p>
      </dgm:t>
    </dgm:pt>
    <dgm:pt modelId="{2A1FAB94-D262-4361-BE44-D742C535602B}">
      <dgm:prSet/>
      <dgm:spPr/>
      <dgm:t>
        <a:bodyPr/>
        <a:lstStyle/>
        <a:p>
          <a:r>
            <a:rPr lang="pt-PT" dirty="0"/>
            <a:t>Protótipo 4</a:t>
          </a:r>
        </a:p>
      </dgm:t>
    </dgm:pt>
    <dgm:pt modelId="{049BBE47-8396-4685-AEFA-E3531CF8EBCA}" type="parTrans" cxnId="{75EB9F39-0596-4BAC-8AFB-046DACD38F3A}">
      <dgm:prSet/>
      <dgm:spPr/>
      <dgm:t>
        <a:bodyPr/>
        <a:lstStyle/>
        <a:p>
          <a:endParaRPr lang="pt-PT"/>
        </a:p>
      </dgm:t>
    </dgm:pt>
    <dgm:pt modelId="{EC73BD26-3DCF-44D0-B7E6-FDF19DB8F0B6}" type="sibTrans" cxnId="{75EB9F39-0596-4BAC-8AFB-046DACD38F3A}">
      <dgm:prSet/>
      <dgm:spPr/>
      <dgm:t>
        <a:bodyPr/>
        <a:lstStyle/>
        <a:p>
          <a:endParaRPr lang="pt-PT"/>
        </a:p>
      </dgm:t>
    </dgm:pt>
    <dgm:pt modelId="{CEA3F169-9B01-4375-8027-3C05DF7C52FF}">
      <dgm:prSet/>
      <dgm:spPr/>
      <dgm:t>
        <a:bodyPr/>
        <a:lstStyle/>
        <a:p>
          <a:r>
            <a:rPr lang="pt-PT" dirty="0"/>
            <a:t>Elasticidade</a:t>
          </a:r>
        </a:p>
      </dgm:t>
    </dgm:pt>
    <dgm:pt modelId="{52518534-889A-406C-8B1D-27331876FCC4}" type="parTrans" cxnId="{639A3469-EF93-4CA9-B5DA-D59CF0779B73}">
      <dgm:prSet/>
      <dgm:spPr/>
      <dgm:t>
        <a:bodyPr/>
        <a:lstStyle/>
        <a:p>
          <a:endParaRPr lang="pt-PT"/>
        </a:p>
      </dgm:t>
    </dgm:pt>
    <dgm:pt modelId="{6048C80C-F472-4364-A7C1-FB565FA33F61}" type="sibTrans" cxnId="{639A3469-EF93-4CA9-B5DA-D59CF0779B73}">
      <dgm:prSet/>
      <dgm:spPr/>
      <dgm:t>
        <a:bodyPr/>
        <a:lstStyle/>
        <a:p>
          <a:endParaRPr lang="pt-PT"/>
        </a:p>
      </dgm:t>
    </dgm:pt>
    <dgm:pt modelId="{60ED46C6-6D35-4279-814D-E638F1CA7111}">
      <dgm:prSet/>
      <dgm:spPr/>
      <dgm:t>
        <a:bodyPr/>
        <a:lstStyle/>
        <a:p>
          <a:r>
            <a:rPr lang="pt-PT" dirty="0"/>
            <a:t>Protótipo 3</a:t>
          </a:r>
        </a:p>
      </dgm:t>
    </dgm:pt>
    <dgm:pt modelId="{8D58CEEF-73E6-4AD8-9F8C-32A4E5AABB84}" type="sibTrans" cxnId="{105E7D17-D3F3-4EBD-8754-EB425630933C}">
      <dgm:prSet/>
      <dgm:spPr/>
      <dgm:t>
        <a:bodyPr/>
        <a:lstStyle/>
        <a:p>
          <a:endParaRPr lang="pt-PT"/>
        </a:p>
      </dgm:t>
    </dgm:pt>
    <dgm:pt modelId="{295386E1-9C3F-484E-B806-4E2C83FB790D}" type="parTrans" cxnId="{105E7D17-D3F3-4EBD-8754-EB425630933C}">
      <dgm:prSet/>
      <dgm:spPr/>
      <dgm:t>
        <a:bodyPr/>
        <a:lstStyle/>
        <a:p>
          <a:endParaRPr lang="pt-PT"/>
        </a:p>
      </dgm:t>
    </dgm:pt>
    <dgm:pt modelId="{1F048866-A075-4BB7-A7EB-9055A604B5B6}">
      <dgm:prSet/>
      <dgm:spPr/>
      <dgm:t>
        <a:bodyPr/>
        <a:lstStyle/>
        <a:p>
          <a:r>
            <a:rPr lang="pt-PT" dirty="0"/>
            <a:t>Aplicação de chaves genéricas</a:t>
          </a:r>
        </a:p>
      </dgm:t>
    </dgm:pt>
    <dgm:pt modelId="{7E97AEFA-CB59-409D-ACCC-008DBC15B64B}" type="parTrans" cxnId="{B75C79AD-15C4-47CA-A590-D0A53F7E814D}">
      <dgm:prSet/>
      <dgm:spPr/>
      <dgm:t>
        <a:bodyPr/>
        <a:lstStyle/>
        <a:p>
          <a:endParaRPr lang="pt-PT"/>
        </a:p>
      </dgm:t>
    </dgm:pt>
    <dgm:pt modelId="{97B80941-C571-4AA2-B93F-98607F84828B}" type="sibTrans" cxnId="{B75C79AD-15C4-47CA-A590-D0A53F7E814D}">
      <dgm:prSet/>
      <dgm:spPr/>
      <dgm:t>
        <a:bodyPr/>
        <a:lstStyle/>
        <a:p>
          <a:endParaRPr lang="pt-PT"/>
        </a:p>
      </dgm:t>
    </dgm:pt>
    <dgm:pt modelId="{832E760D-4C1C-4A7D-9E02-6B17B1838BC5}" type="pres">
      <dgm:prSet presAssocID="{7148D53A-AD57-4571-8A30-F06FDCE6AB72}" presName="linear" presStyleCnt="0">
        <dgm:presLayoutVars>
          <dgm:animLvl val="lvl"/>
          <dgm:resizeHandles val="exact"/>
        </dgm:presLayoutVars>
      </dgm:prSet>
      <dgm:spPr/>
    </dgm:pt>
    <dgm:pt modelId="{2846107B-A0FC-403E-9547-D6E54207EB13}" type="pres">
      <dgm:prSet presAssocID="{60ED46C6-6D35-4279-814D-E638F1CA7111}" presName="parentText" presStyleLbl="node1" presStyleIdx="0" presStyleCnt="2" custLinFactNeighborX="-260" custLinFactNeighborY="-4418">
        <dgm:presLayoutVars>
          <dgm:chMax val="0"/>
          <dgm:bulletEnabled val="1"/>
        </dgm:presLayoutVars>
      </dgm:prSet>
      <dgm:spPr/>
    </dgm:pt>
    <dgm:pt modelId="{1F99A53F-3F7A-4C6C-9C25-0E777A5D5417}" type="pres">
      <dgm:prSet presAssocID="{60ED46C6-6D35-4279-814D-E638F1CA7111}" presName="childText" presStyleLbl="revTx" presStyleIdx="0" presStyleCnt="2">
        <dgm:presLayoutVars>
          <dgm:bulletEnabled val="1"/>
        </dgm:presLayoutVars>
      </dgm:prSet>
      <dgm:spPr/>
    </dgm:pt>
    <dgm:pt modelId="{3F3693E0-6252-499B-8D93-B92B4D7E3861}" type="pres">
      <dgm:prSet presAssocID="{2A1FAB94-D262-4361-BE44-D742C53560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0BE828-4D49-4E98-AC9B-3E6B804D3D7B}" type="pres">
      <dgm:prSet presAssocID="{2A1FAB94-D262-4361-BE44-D742C535602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05E7D17-D3F3-4EBD-8754-EB425630933C}" srcId="{7148D53A-AD57-4571-8A30-F06FDCE6AB72}" destId="{60ED46C6-6D35-4279-814D-E638F1CA7111}" srcOrd="0" destOrd="0" parTransId="{295386E1-9C3F-484E-B806-4E2C83FB790D}" sibTransId="{8D58CEEF-73E6-4AD8-9F8C-32A4E5AABB84}"/>
    <dgm:cxn modelId="{75EB9F39-0596-4BAC-8AFB-046DACD38F3A}" srcId="{7148D53A-AD57-4571-8A30-F06FDCE6AB72}" destId="{2A1FAB94-D262-4361-BE44-D742C535602B}" srcOrd="1" destOrd="0" parTransId="{049BBE47-8396-4685-AEFA-E3531CF8EBCA}" sibTransId="{EC73BD26-3DCF-44D0-B7E6-FDF19DB8F0B6}"/>
    <dgm:cxn modelId="{639A3469-EF93-4CA9-B5DA-D59CF0779B73}" srcId="{2A1FAB94-D262-4361-BE44-D742C535602B}" destId="{CEA3F169-9B01-4375-8027-3C05DF7C52FF}" srcOrd="0" destOrd="0" parTransId="{52518534-889A-406C-8B1D-27331876FCC4}" sibTransId="{6048C80C-F472-4364-A7C1-FB565FA33F61}"/>
    <dgm:cxn modelId="{D204094E-6D1B-4DC7-9539-5E9737DB7049}" type="presOf" srcId="{0A94B84D-66BB-4CF2-8CD2-0FE43EEBADBC}" destId="{1F99A53F-3F7A-4C6C-9C25-0E777A5D5417}" srcOrd="0" destOrd="0" presId="urn:microsoft.com/office/officeart/2005/8/layout/vList2"/>
    <dgm:cxn modelId="{DB8EC370-6E35-40A0-8C38-94A851166152}" type="presOf" srcId="{CEA3F169-9B01-4375-8027-3C05DF7C52FF}" destId="{D20BE828-4D49-4E98-AC9B-3E6B804D3D7B}" srcOrd="0" destOrd="0" presId="urn:microsoft.com/office/officeart/2005/8/layout/vList2"/>
    <dgm:cxn modelId="{D65CC451-ED87-4655-AF92-E95E0BEADC0D}" srcId="{60ED46C6-6D35-4279-814D-E638F1CA7111}" destId="{0A94B84D-66BB-4CF2-8CD2-0FE43EEBADBC}" srcOrd="0" destOrd="0" parTransId="{EC5F8BA6-4317-402E-B152-8C3A7607DBDE}" sibTransId="{3449A0A0-4EB1-488B-BE45-C934A1838012}"/>
    <dgm:cxn modelId="{AB4DB38F-BBAF-4AE7-AEB2-2EFD86420D2F}" type="presOf" srcId="{7148D53A-AD57-4571-8A30-F06FDCE6AB72}" destId="{832E760D-4C1C-4A7D-9E02-6B17B1838BC5}" srcOrd="0" destOrd="0" presId="urn:microsoft.com/office/officeart/2005/8/layout/vList2"/>
    <dgm:cxn modelId="{B75C79AD-15C4-47CA-A590-D0A53F7E814D}" srcId="{2A1FAB94-D262-4361-BE44-D742C535602B}" destId="{1F048866-A075-4BB7-A7EB-9055A604B5B6}" srcOrd="1" destOrd="0" parTransId="{7E97AEFA-CB59-409D-ACCC-008DBC15B64B}" sibTransId="{97B80941-C571-4AA2-B93F-98607F84828B}"/>
    <dgm:cxn modelId="{3D5A97CA-712E-4D6B-91B7-A7B7C8E87D1E}" type="presOf" srcId="{1F048866-A075-4BB7-A7EB-9055A604B5B6}" destId="{D20BE828-4D49-4E98-AC9B-3E6B804D3D7B}" srcOrd="0" destOrd="1" presId="urn:microsoft.com/office/officeart/2005/8/layout/vList2"/>
    <dgm:cxn modelId="{8C2FB6E3-28AB-413F-9DAD-0BEDD7D1F998}" type="presOf" srcId="{60ED46C6-6D35-4279-814D-E638F1CA7111}" destId="{2846107B-A0FC-403E-9547-D6E54207EB13}" srcOrd="0" destOrd="0" presId="urn:microsoft.com/office/officeart/2005/8/layout/vList2"/>
    <dgm:cxn modelId="{4A696BE9-E53A-4C70-A75A-D49B2D8B8F5C}" type="presOf" srcId="{2A1FAB94-D262-4361-BE44-D742C535602B}" destId="{3F3693E0-6252-499B-8D93-B92B4D7E3861}" srcOrd="0" destOrd="0" presId="urn:microsoft.com/office/officeart/2005/8/layout/vList2"/>
    <dgm:cxn modelId="{C9379F12-78D4-46FB-BD58-0BBE009156AB}" type="presParOf" srcId="{832E760D-4C1C-4A7D-9E02-6B17B1838BC5}" destId="{2846107B-A0FC-403E-9547-D6E54207EB13}" srcOrd="0" destOrd="0" presId="urn:microsoft.com/office/officeart/2005/8/layout/vList2"/>
    <dgm:cxn modelId="{A5A75744-3A6A-4A25-B6D7-8B1F53FCCE93}" type="presParOf" srcId="{832E760D-4C1C-4A7D-9E02-6B17B1838BC5}" destId="{1F99A53F-3F7A-4C6C-9C25-0E777A5D5417}" srcOrd="1" destOrd="0" presId="urn:microsoft.com/office/officeart/2005/8/layout/vList2"/>
    <dgm:cxn modelId="{E00D8328-72E2-413E-BA61-541AEB4AECFA}" type="presParOf" srcId="{832E760D-4C1C-4A7D-9E02-6B17B1838BC5}" destId="{3F3693E0-6252-499B-8D93-B92B4D7E3861}" srcOrd="2" destOrd="0" presId="urn:microsoft.com/office/officeart/2005/8/layout/vList2"/>
    <dgm:cxn modelId="{F1A6531E-646B-4E3C-98AA-C3A83DBD9B2B}" type="presParOf" srcId="{832E760D-4C1C-4A7D-9E02-6B17B1838BC5}" destId="{D20BE828-4D49-4E98-AC9B-3E6B804D3D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48D53A-AD57-4571-8A30-F06FDCE6AB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0ED46C6-6D35-4279-814D-E638F1CA7111}">
      <dgm:prSet/>
      <dgm:spPr/>
      <dgm:t>
        <a:bodyPr/>
        <a:lstStyle/>
        <a:p>
          <a:r>
            <a:rPr lang="pt-PT" dirty="0" err="1"/>
            <a:t>Slave</a:t>
          </a:r>
          <a:endParaRPr lang="pt-PT" dirty="0"/>
        </a:p>
      </dgm:t>
    </dgm:pt>
    <dgm:pt modelId="{8D58CEEF-73E6-4AD8-9F8C-32A4E5AABB84}" type="sibTrans" cxnId="{105E7D17-D3F3-4EBD-8754-EB425630933C}">
      <dgm:prSet/>
      <dgm:spPr/>
      <dgm:t>
        <a:bodyPr/>
        <a:lstStyle/>
        <a:p>
          <a:endParaRPr lang="pt-PT"/>
        </a:p>
      </dgm:t>
    </dgm:pt>
    <dgm:pt modelId="{295386E1-9C3F-484E-B806-4E2C83FB790D}" type="parTrans" cxnId="{105E7D17-D3F3-4EBD-8754-EB425630933C}">
      <dgm:prSet/>
      <dgm:spPr/>
      <dgm:t>
        <a:bodyPr/>
        <a:lstStyle/>
        <a:p>
          <a:endParaRPr lang="pt-PT"/>
        </a:p>
      </dgm:t>
    </dgm:pt>
    <dgm:pt modelId="{AB9AD1F4-815B-4C29-9FAA-93A3D73C05DC}">
      <dgm:prSet/>
      <dgm:spPr/>
      <dgm:t>
        <a:bodyPr/>
        <a:lstStyle/>
        <a:p>
          <a:r>
            <a:rPr lang="pt-PT" dirty="0"/>
            <a:t>Ativa</a:t>
          </a:r>
        </a:p>
      </dgm:t>
    </dgm:pt>
    <dgm:pt modelId="{EAA5A49F-64A9-40F4-B458-F57E072346E5}" type="sibTrans" cxnId="{460302A8-46FA-4DD8-8785-CFD8AE35BAEB}">
      <dgm:prSet/>
      <dgm:spPr/>
      <dgm:t>
        <a:bodyPr/>
        <a:lstStyle/>
        <a:p>
          <a:endParaRPr lang="pt-PT"/>
        </a:p>
      </dgm:t>
    </dgm:pt>
    <dgm:pt modelId="{ECC59C96-CB44-4EDC-922A-C5D92948CA7D}" type="parTrans" cxnId="{460302A8-46FA-4DD8-8785-CFD8AE35BAEB}">
      <dgm:prSet/>
      <dgm:spPr/>
      <dgm:t>
        <a:bodyPr/>
        <a:lstStyle/>
        <a:p>
          <a:endParaRPr lang="pt-PT"/>
        </a:p>
      </dgm:t>
    </dgm:pt>
    <dgm:pt modelId="{5DF44442-87F0-486C-9BDD-1EA5250011C1}">
      <dgm:prSet/>
      <dgm:spPr/>
      <dgm:t>
        <a:bodyPr/>
        <a:lstStyle/>
        <a:p>
          <a:r>
            <a:rPr lang="pt-PT" dirty="0"/>
            <a:t>Master</a:t>
          </a:r>
        </a:p>
      </dgm:t>
    </dgm:pt>
    <dgm:pt modelId="{D66B90EC-B6D5-49F0-90BC-5AF1D20FA4C7}" type="sibTrans" cxnId="{045FD77E-965A-418F-8DE0-7C76460B347E}">
      <dgm:prSet/>
      <dgm:spPr/>
      <dgm:t>
        <a:bodyPr/>
        <a:lstStyle/>
        <a:p>
          <a:endParaRPr lang="pt-PT"/>
        </a:p>
      </dgm:t>
    </dgm:pt>
    <dgm:pt modelId="{7BD77772-FB9A-4A74-A647-720D3D084A12}" type="parTrans" cxnId="{045FD77E-965A-418F-8DE0-7C76460B347E}">
      <dgm:prSet/>
      <dgm:spPr/>
      <dgm:t>
        <a:bodyPr/>
        <a:lstStyle/>
        <a:p>
          <a:endParaRPr lang="pt-PT"/>
        </a:p>
      </dgm:t>
    </dgm:pt>
    <dgm:pt modelId="{0A94B84D-66BB-4CF2-8CD2-0FE43EEBADBC}">
      <dgm:prSet/>
      <dgm:spPr/>
      <dgm:t>
        <a:bodyPr/>
        <a:lstStyle/>
        <a:p>
          <a:r>
            <a:rPr lang="pt-PT" dirty="0"/>
            <a:t>“Passiva” – ao nível do conjunto de chaves</a:t>
          </a:r>
        </a:p>
      </dgm:t>
    </dgm:pt>
    <dgm:pt modelId="{3449A0A0-4EB1-488B-BE45-C934A1838012}" type="sibTrans" cxnId="{D65CC451-ED87-4655-AF92-E95E0BEADC0D}">
      <dgm:prSet/>
      <dgm:spPr/>
      <dgm:t>
        <a:bodyPr/>
        <a:lstStyle/>
        <a:p>
          <a:endParaRPr lang="pt-PT"/>
        </a:p>
      </dgm:t>
    </dgm:pt>
    <dgm:pt modelId="{EC5F8BA6-4317-402E-B152-8C3A7607DBDE}" type="parTrans" cxnId="{D65CC451-ED87-4655-AF92-E95E0BEADC0D}">
      <dgm:prSet/>
      <dgm:spPr/>
      <dgm:t>
        <a:bodyPr/>
        <a:lstStyle/>
        <a:p>
          <a:endParaRPr lang="pt-PT"/>
        </a:p>
      </dgm:t>
    </dgm:pt>
    <dgm:pt modelId="{832E760D-4C1C-4A7D-9E02-6B17B1838BC5}" type="pres">
      <dgm:prSet presAssocID="{7148D53A-AD57-4571-8A30-F06FDCE6AB72}" presName="linear" presStyleCnt="0">
        <dgm:presLayoutVars>
          <dgm:animLvl val="lvl"/>
          <dgm:resizeHandles val="exact"/>
        </dgm:presLayoutVars>
      </dgm:prSet>
      <dgm:spPr/>
    </dgm:pt>
    <dgm:pt modelId="{E7145A63-415A-4F56-A57C-55693783B773}" type="pres">
      <dgm:prSet presAssocID="{5DF44442-87F0-486C-9BDD-1EA5250011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AA49AE-EF11-49F8-82F6-6D1A6CC872EF}" type="pres">
      <dgm:prSet presAssocID="{5DF44442-87F0-486C-9BDD-1EA5250011C1}" presName="childText" presStyleLbl="revTx" presStyleIdx="0" presStyleCnt="2" custLinFactNeighborY="-1605">
        <dgm:presLayoutVars>
          <dgm:bulletEnabled val="1"/>
        </dgm:presLayoutVars>
      </dgm:prSet>
      <dgm:spPr/>
    </dgm:pt>
    <dgm:pt modelId="{2846107B-A0FC-403E-9547-D6E54207EB13}" type="pres">
      <dgm:prSet presAssocID="{60ED46C6-6D35-4279-814D-E638F1CA711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F99A53F-3F7A-4C6C-9C25-0E777A5D5417}" type="pres">
      <dgm:prSet presAssocID="{60ED46C6-6D35-4279-814D-E638F1CA711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05E7D17-D3F3-4EBD-8754-EB425630933C}" srcId="{7148D53A-AD57-4571-8A30-F06FDCE6AB72}" destId="{60ED46C6-6D35-4279-814D-E638F1CA7111}" srcOrd="1" destOrd="0" parTransId="{295386E1-9C3F-484E-B806-4E2C83FB790D}" sibTransId="{8D58CEEF-73E6-4AD8-9F8C-32A4E5AABB84}"/>
    <dgm:cxn modelId="{4640AF22-AAC8-472C-8BBB-DAA81341C280}" type="presOf" srcId="{5DF44442-87F0-486C-9BDD-1EA5250011C1}" destId="{E7145A63-415A-4F56-A57C-55693783B773}" srcOrd="0" destOrd="0" presId="urn:microsoft.com/office/officeart/2005/8/layout/vList2"/>
    <dgm:cxn modelId="{D204094E-6D1B-4DC7-9539-5E9737DB7049}" type="presOf" srcId="{0A94B84D-66BB-4CF2-8CD2-0FE43EEBADBC}" destId="{1F99A53F-3F7A-4C6C-9C25-0E777A5D5417}" srcOrd="0" destOrd="0" presId="urn:microsoft.com/office/officeart/2005/8/layout/vList2"/>
    <dgm:cxn modelId="{D65CC451-ED87-4655-AF92-E95E0BEADC0D}" srcId="{60ED46C6-6D35-4279-814D-E638F1CA7111}" destId="{0A94B84D-66BB-4CF2-8CD2-0FE43EEBADBC}" srcOrd="0" destOrd="0" parTransId="{EC5F8BA6-4317-402E-B152-8C3A7607DBDE}" sibTransId="{3449A0A0-4EB1-488B-BE45-C934A1838012}"/>
    <dgm:cxn modelId="{045FD77E-965A-418F-8DE0-7C76460B347E}" srcId="{7148D53A-AD57-4571-8A30-F06FDCE6AB72}" destId="{5DF44442-87F0-486C-9BDD-1EA5250011C1}" srcOrd="0" destOrd="0" parTransId="{7BD77772-FB9A-4A74-A647-720D3D084A12}" sibTransId="{D66B90EC-B6D5-49F0-90BC-5AF1D20FA4C7}"/>
    <dgm:cxn modelId="{AB4DB38F-BBAF-4AE7-AEB2-2EFD86420D2F}" type="presOf" srcId="{7148D53A-AD57-4571-8A30-F06FDCE6AB72}" destId="{832E760D-4C1C-4A7D-9E02-6B17B1838BC5}" srcOrd="0" destOrd="0" presId="urn:microsoft.com/office/officeart/2005/8/layout/vList2"/>
    <dgm:cxn modelId="{460302A8-46FA-4DD8-8785-CFD8AE35BAEB}" srcId="{5DF44442-87F0-486C-9BDD-1EA5250011C1}" destId="{AB9AD1F4-815B-4C29-9FAA-93A3D73C05DC}" srcOrd="0" destOrd="0" parTransId="{ECC59C96-CB44-4EDC-922A-C5D92948CA7D}" sibTransId="{EAA5A49F-64A9-40F4-B458-F57E072346E5}"/>
    <dgm:cxn modelId="{54BC66BE-EF2E-49A2-BD55-79954EB259F0}" type="presOf" srcId="{AB9AD1F4-815B-4C29-9FAA-93A3D73C05DC}" destId="{DCAA49AE-EF11-49F8-82F6-6D1A6CC872EF}" srcOrd="0" destOrd="0" presId="urn:microsoft.com/office/officeart/2005/8/layout/vList2"/>
    <dgm:cxn modelId="{8C2FB6E3-28AB-413F-9DAD-0BEDD7D1F998}" type="presOf" srcId="{60ED46C6-6D35-4279-814D-E638F1CA7111}" destId="{2846107B-A0FC-403E-9547-D6E54207EB13}" srcOrd="0" destOrd="0" presId="urn:microsoft.com/office/officeart/2005/8/layout/vList2"/>
    <dgm:cxn modelId="{96B0F096-A3E4-4591-86DC-31DF395536FF}" type="presParOf" srcId="{832E760D-4C1C-4A7D-9E02-6B17B1838BC5}" destId="{E7145A63-415A-4F56-A57C-55693783B773}" srcOrd="0" destOrd="0" presId="urn:microsoft.com/office/officeart/2005/8/layout/vList2"/>
    <dgm:cxn modelId="{2B88CD78-1F6E-4D36-9776-FBA5B00EAF9B}" type="presParOf" srcId="{832E760D-4C1C-4A7D-9E02-6B17B1838BC5}" destId="{DCAA49AE-EF11-49F8-82F6-6D1A6CC872EF}" srcOrd="1" destOrd="0" presId="urn:microsoft.com/office/officeart/2005/8/layout/vList2"/>
    <dgm:cxn modelId="{C9379F12-78D4-46FB-BD58-0BBE009156AB}" type="presParOf" srcId="{832E760D-4C1C-4A7D-9E02-6B17B1838BC5}" destId="{2846107B-A0FC-403E-9547-D6E54207EB13}" srcOrd="2" destOrd="0" presId="urn:microsoft.com/office/officeart/2005/8/layout/vList2"/>
    <dgm:cxn modelId="{A5A75744-3A6A-4A25-B6D7-8B1F53FCCE93}" type="presParOf" srcId="{832E760D-4C1C-4A7D-9E02-6B17B1838BC5}" destId="{1F99A53F-3F7A-4C6C-9C25-0E777A5D541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48D53A-AD57-4571-8A30-F06FDCE6AB7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0ED46C6-6D35-4279-814D-E638F1CA7111}">
      <dgm:prSet/>
      <dgm:spPr/>
      <dgm:t>
        <a:bodyPr/>
        <a:lstStyle/>
        <a:p>
          <a:r>
            <a:rPr lang="pt-PT" dirty="0"/>
            <a:t>Um Tipo de Chaves por cada Instância</a:t>
          </a:r>
        </a:p>
      </dgm:t>
    </dgm:pt>
    <dgm:pt modelId="{8D58CEEF-73E6-4AD8-9F8C-32A4E5AABB84}" type="sibTrans" cxnId="{105E7D17-D3F3-4EBD-8754-EB425630933C}">
      <dgm:prSet/>
      <dgm:spPr/>
      <dgm:t>
        <a:bodyPr/>
        <a:lstStyle/>
        <a:p>
          <a:endParaRPr lang="pt-PT"/>
        </a:p>
      </dgm:t>
    </dgm:pt>
    <dgm:pt modelId="{295386E1-9C3F-484E-B806-4E2C83FB790D}" type="parTrans" cxnId="{105E7D17-D3F3-4EBD-8754-EB425630933C}">
      <dgm:prSet/>
      <dgm:spPr/>
      <dgm:t>
        <a:bodyPr/>
        <a:lstStyle/>
        <a:p>
          <a:endParaRPr lang="pt-PT"/>
        </a:p>
      </dgm:t>
    </dgm:pt>
    <dgm:pt modelId="{5DF44442-87F0-486C-9BDD-1EA5250011C1}">
      <dgm:prSet/>
      <dgm:spPr/>
      <dgm:t>
        <a:bodyPr/>
        <a:lstStyle/>
        <a:p>
          <a:r>
            <a:rPr lang="pt-PT" dirty="0"/>
            <a:t>Chaves Genéricas</a:t>
          </a:r>
        </a:p>
      </dgm:t>
    </dgm:pt>
    <dgm:pt modelId="{D66B90EC-B6D5-49F0-90BC-5AF1D20FA4C7}" type="sibTrans" cxnId="{045FD77E-965A-418F-8DE0-7C76460B347E}">
      <dgm:prSet/>
      <dgm:spPr/>
      <dgm:t>
        <a:bodyPr/>
        <a:lstStyle/>
        <a:p>
          <a:endParaRPr lang="pt-PT"/>
        </a:p>
      </dgm:t>
    </dgm:pt>
    <dgm:pt modelId="{7BD77772-FB9A-4A74-A647-720D3D084A12}" type="parTrans" cxnId="{045FD77E-965A-418F-8DE0-7C76460B347E}">
      <dgm:prSet/>
      <dgm:spPr/>
      <dgm:t>
        <a:bodyPr/>
        <a:lstStyle/>
        <a:p>
          <a:endParaRPr lang="pt-PT"/>
        </a:p>
      </dgm:t>
    </dgm:pt>
    <dgm:pt modelId="{832E760D-4C1C-4A7D-9E02-6B17B1838BC5}" type="pres">
      <dgm:prSet presAssocID="{7148D53A-AD57-4571-8A30-F06FDCE6AB72}" presName="linear" presStyleCnt="0">
        <dgm:presLayoutVars>
          <dgm:animLvl val="lvl"/>
          <dgm:resizeHandles val="exact"/>
        </dgm:presLayoutVars>
      </dgm:prSet>
      <dgm:spPr/>
    </dgm:pt>
    <dgm:pt modelId="{E7145A63-415A-4F56-A57C-55693783B773}" type="pres">
      <dgm:prSet presAssocID="{5DF44442-87F0-486C-9BDD-1EA5250011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8B52A8-F7A5-4F99-A013-98DDAF22ACA2}" type="pres">
      <dgm:prSet presAssocID="{D66B90EC-B6D5-49F0-90BC-5AF1D20FA4C7}" presName="spacer" presStyleCnt="0"/>
      <dgm:spPr/>
    </dgm:pt>
    <dgm:pt modelId="{2846107B-A0FC-403E-9547-D6E54207EB13}" type="pres">
      <dgm:prSet presAssocID="{60ED46C6-6D35-4279-814D-E638F1CA711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05E7D17-D3F3-4EBD-8754-EB425630933C}" srcId="{7148D53A-AD57-4571-8A30-F06FDCE6AB72}" destId="{60ED46C6-6D35-4279-814D-E638F1CA7111}" srcOrd="1" destOrd="0" parTransId="{295386E1-9C3F-484E-B806-4E2C83FB790D}" sibTransId="{8D58CEEF-73E6-4AD8-9F8C-32A4E5AABB84}"/>
    <dgm:cxn modelId="{4640AF22-AAC8-472C-8BBB-DAA81341C280}" type="presOf" srcId="{5DF44442-87F0-486C-9BDD-1EA5250011C1}" destId="{E7145A63-415A-4F56-A57C-55693783B773}" srcOrd="0" destOrd="0" presId="urn:microsoft.com/office/officeart/2005/8/layout/vList2"/>
    <dgm:cxn modelId="{045FD77E-965A-418F-8DE0-7C76460B347E}" srcId="{7148D53A-AD57-4571-8A30-F06FDCE6AB72}" destId="{5DF44442-87F0-486C-9BDD-1EA5250011C1}" srcOrd="0" destOrd="0" parTransId="{7BD77772-FB9A-4A74-A647-720D3D084A12}" sibTransId="{D66B90EC-B6D5-49F0-90BC-5AF1D20FA4C7}"/>
    <dgm:cxn modelId="{AB4DB38F-BBAF-4AE7-AEB2-2EFD86420D2F}" type="presOf" srcId="{7148D53A-AD57-4571-8A30-F06FDCE6AB72}" destId="{832E760D-4C1C-4A7D-9E02-6B17B1838BC5}" srcOrd="0" destOrd="0" presId="urn:microsoft.com/office/officeart/2005/8/layout/vList2"/>
    <dgm:cxn modelId="{8C2FB6E3-28AB-413F-9DAD-0BEDD7D1F998}" type="presOf" srcId="{60ED46C6-6D35-4279-814D-E638F1CA7111}" destId="{2846107B-A0FC-403E-9547-D6E54207EB13}" srcOrd="0" destOrd="0" presId="urn:microsoft.com/office/officeart/2005/8/layout/vList2"/>
    <dgm:cxn modelId="{96B0F096-A3E4-4591-86DC-31DF395536FF}" type="presParOf" srcId="{832E760D-4C1C-4A7D-9E02-6B17B1838BC5}" destId="{E7145A63-415A-4F56-A57C-55693783B773}" srcOrd="0" destOrd="0" presId="urn:microsoft.com/office/officeart/2005/8/layout/vList2"/>
    <dgm:cxn modelId="{7256A1D1-70B0-4A96-8D48-5F22D6B1C4B2}" type="presParOf" srcId="{832E760D-4C1C-4A7D-9E02-6B17B1838BC5}" destId="{D58B52A8-F7A5-4F99-A013-98DDAF22ACA2}" srcOrd="1" destOrd="0" presId="urn:microsoft.com/office/officeart/2005/8/layout/vList2"/>
    <dgm:cxn modelId="{C9379F12-78D4-46FB-BD58-0BBE009156AB}" type="presParOf" srcId="{832E760D-4C1C-4A7D-9E02-6B17B1838BC5}" destId="{2846107B-A0FC-403E-9547-D6E54207EB1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2BD98-7A25-408A-A389-7EE3C9FB699C}">
      <dsp:nvSpPr>
        <dsp:cNvPr id="0" name=""/>
        <dsp:cNvSpPr/>
      </dsp:nvSpPr>
      <dsp:spPr>
        <a:xfrm>
          <a:off x="0" y="7467"/>
          <a:ext cx="6513603" cy="978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3576A-7566-4824-923F-C30593D22916}">
      <dsp:nvSpPr>
        <dsp:cNvPr id="0" name=""/>
        <dsp:cNvSpPr/>
      </dsp:nvSpPr>
      <dsp:spPr>
        <a:xfrm>
          <a:off x="295970" y="227610"/>
          <a:ext cx="538128" cy="538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50E7C-15FE-41D9-8035-2FD3D342A8D5}">
      <dsp:nvSpPr>
        <dsp:cNvPr id="0" name=""/>
        <dsp:cNvSpPr/>
      </dsp:nvSpPr>
      <dsp:spPr>
        <a:xfrm>
          <a:off x="1130069" y="7467"/>
          <a:ext cx="2931121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Modelo de dados</a:t>
          </a:r>
          <a:endParaRPr lang="en-US" sz="1900" kern="1200" dirty="0"/>
        </a:p>
      </dsp:txBody>
      <dsp:txXfrm>
        <a:off x="1130069" y="7467"/>
        <a:ext cx="2931121" cy="978415"/>
      </dsp:txXfrm>
    </dsp:sp>
    <dsp:sp modelId="{9FE71C8C-DD1B-495B-8EB3-1DBA0E403CA5}">
      <dsp:nvSpPr>
        <dsp:cNvPr id="0" name=""/>
        <dsp:cNvSpPr/>
      </dsp:nvSpPr>
      <dsp:spPr>
        <a:xfrm>
          <a:off x="4061191" y="7467"/>
          <a:ext cx="2451307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 err="1"/>
            <a:t>Key</a:t>
          </a:r>
          <a:r>
            <a:rPr lang="pt-PT" sz="1100" kern="1200" dirty="0"/>
            <a:t> -&gt; </a:t>
          </a:r>
          <a:r>
            <a:rPr lang="pt-PT" sz="1100" kern="1200" dirty="0" err="1"/>
            <a:t>document</a:t>
          </a:r>
          <a:endParaRPr lang="en-US" sz="1100" kern="1200" dirty="0"/>
        </a:p>
      </dsp:txBody>
      <dsp:txXfrm>
        <a:off x="4061191" y="7467"/>
        <a:ext cx="2451307" cy="978415"/>
      </dsp:txXfrm>
    </dsp:sp>
    <dsp:sp modelId="{19AED532-2BE9-4567-8634-C1FE25301C6C}">
      <dsp:nvSpPr>
        <dsp:cNvPr id="0" name=""/>
        <dsp:cNvSpPr/>
      </dsp:nvSpPr>
      <dsp:spPr>
        <a:xfrm>
          <a:off x="0" y="1230486"/>
          <a:ext cx="6513603" cy="978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7AD4-0FA9-4232-8A75-80AE5042B8CF}">
      <dsp:nvSpPr>
        <dsp:cNvPr id="0" name=""/>
        <dsp:cNvSpPr/>
      </dsp:nvSpPr>
      <dsp:spPr>
        <a:xfrm>
          <a:off x="295970" y="1450629"/>
          <a:ext cx="538128" cy="53812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990E1-76F7-44C7-AC4E-76FC92A03B72}">
      <dsp:nvSpPr>
        <dsp:cNvPr id="0" name=""/>
        <dsp:cNvSpPr/>
      </dsp:nvSpPr>
      <dsp:spPr>
        <a:xfrm>
          <a:off x="1130069" y="1230486"/>
          <a:ext cx="5382429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 err="1"/>
            <a:t>Serverless</a:t>
          </a:r>
          <a:endParaRPr lang="en-US" sz="1900" kern="1200" dirty="0"/>
        </a:p>
      </dsp:txBody>
      <dsp:txXfrm>
        <a:off x="1130069" y="1230486"/>
        <a:ext cx="5382429" cy="978415"/>
      </dsp:txXfrm>
    </dsp:sp>
    <dsp:sp modelId="{9BE4EE53-8AA7-4C88-9112-0F3EF5B45E9A}">
      <dsp:nvSpPr>
        <dsp:cNvPr id="0" name=""/>
        <dsp:cNvSpPr/>
      </dsp:nvSpPr>
      <dsp:spPr>
        <a:xfrm>
          <a:off x="0" y="2453505"/>
          <a:ext cx="6513603" cy="978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0F1B7-58BF-43AC-910C-FD0A8D95FE6E}">
      <dsp:nvSpPr>
        <dsp:cNvPr id="0" name=""/>
        <dsp:cNvSpPr/>
      </dsp:nvSpPr>
      <dsp:spPr>
        <a:xfrm>
          <a:off x="295970" y="2673648"/>
          <a:ext cx="538128" cy="538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82962-0A23-4D6F-937D-B0AD2ABC7E5C}">
      <dsp:nvSpPr>
        <dsp:cNvPr id="0" name=""/>
        <dsp:cNvSpPr/>
      </dsp:nvSpPr>
      <dsp:spPr>
        <a:xfrm>
          <a:off x="1130069" y="2453505"/>
          <a:ext cx="5382429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Distribuída</a:t>
          </a:r>
          <a:endParaRPr lang="en-US" sz="1900" kern="1200" dirty="0"/>
        </a:p>
      </dsp:txBody>
      <dsp:txXfrm>
        <a:off x="1130069" y="2453505"/>
        <a:ext cx="5382429" cy="978415"/>
      </dsp:txXfrm>
    </dsp:sp>
    <dsp:sp modelId="{2A72CE9F-28BD-4DF9-863E-31D799F13499}">
      <dsp:nvSpPr>
        <dsp:cNvPr id="0" name=""/>
        <dsp:cNvSpPr/>
      </dsp:nvSpPr>
      <dsp:spPr>
        <a:xfrm>
          <a:off x="0" y="3676524"/>
          <a:ext cx="6513603" cy="978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50817-6CD9-4E5E-B9C8-0C442677AB74}">
      <dsp:nvSpPr>
        <dsp:cNvPr id="0" name=""/>
        <dsp:cNvSpPr/>
      </dsp:nvSpPr>
      <dsp:spPr>
        <a:xfrm>
          <a:off x="295970" y="3896667"/>
          <a:ext cx="538128" cy="53812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84335-45CF-435F-8A29-06C907566199}">
      <dsp:nvSpPr>
        <dsp:cNvPr id="0" name=""/>
        <dsp:cNvSpPr/>
      </dsp:nvSpPr>
      <dsp:spPr>
        <a:xfrm>
          <a:off x="1130069" y="3676524"/>
          <a:ext cx="5382429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Tolerante</a:t>
          </a:r>
          <a:r>
            <a:rPr lang="en-US" sz="1900" kern="1200" dirty="0"/>
            <a:t> a </a:t>
          </a:r>
          <a:r>
            <a:rPr lang="en-US" sz="1900" kern="1200" dirty="0" err="1"/>
            <a:t>faltas</a:t>
          </a:r>
          <a:endParaRPr lang="en-US" sz="1900" kern="1200" dirty="0"/>
        </a:p>
      </dsp:txBody>
      <dsp:txXfrm>
        <a:off x="1130069" y="3676524"/>
        <a:ext cx="5382429" cy="978415"/>
      </dsp:txXfrm>
    </dsp:sp>
    <dsp:sp modelId="{C200CD1F-277C-4805-8ECA-4048A5418035}">
      <dsp:nvSpPr>
        <dsp:cNvPr id="0" name=""/>
        <dsp:cNvSpPr/>
      </dsp:nvSpPr>
      <dsp:spPr>
        <a:xfrm>
          <a:off x="0" y="4899543"/>
          <a:ext cx="6513603" cy="9784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89CBD-1A4A-49DE-85E5-CD9595F1D5C8}">
      <dsp:nvSpPr>
        <dsp:cNvPr id="0" name=""/>
        <dsp:cNvSpPr/>
      </dsp:nvSpPr>
      <dsp:spPr>
        <a:xfrm>
          <a:off x="295970" y="5119686"/>
          <a:ext cx="538128" cy="538128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3000" r="-3000"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8541E-6007-48B9-AB3E-A9049B960C03}">
      <dsp:nvSpPr>
        <dsp:cNvPr id="0" name=""/>
        <dsp:cNvSpPr/>
      </dsp:nvSpPr>
      <dsp:spPr>
        <a:xfrm>
          <a:off x="1130069" y="4899543"/>
          <a:ext cx="2931121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API</a:t>
          </a:r>
        </a:p>
      </dsp:txBody>
      <dsp:txXfrm>
        <a:off x="1130069" y="4899543"/>
        <a:ext cx="2931121" cy="978415"/>
      </dsp:txXfrm>
    </dsp:sp>
    <dsp:sp modelId="{F45B4A0F-8F76-486B-A56F-4302409142FC}">
      <dsp:nvSpPr>
        <dsp:cNvPr id="0" name=""/>
        <dsp:cNvSpPr/>
      </dsp:nvSpPr>
      <dsp:spPr>
        <a:xfrm>
          <a:off x="4061191" y="4899543"/>
          <a:ext cx="2451307" cy="978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49" tIns="103549" rIns="103549" bIns="10354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DELETE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SCAN</a:t>
          </a:r>
        </a:p>
      </dsp:txBody>
      <dsp:txXfrm>
        <a:off x="4061191" y="4899543"/>
        <a:ext cx="2451307" cy="978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5A63-415A-4F56-A57C-55693783B773}">
      <dsp:nvSpPr>
        <dsp:cNvPr id="0" name=""/>
        <dsp:cNvSpPr/>
      </dsp:nvSpPr>
      <dsp:spPr>
        <a:xfrm>
          <a:off x="0" y="145107"/>
          <a:ext cx="6513603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600" kern="1200" dirty="0"/>
            <a:t>Protótipo 3</a:t>
          </a:r>
        </a:p>
      </dsp:txBody>
      <dsp:txXfrm>
        <a:off x="53859" y="198966"/>
        <a:ext cx="6405885" cy="995592"/>
      </dsp:txXfrm>
    </dsp:sp>
    <dsp:sp modelId="{DCAA49AE-EF11-49F8-82F6-6D1A6CC872EF}">
      <dsp:nvSpPr>
        <dsp:cNvPr id="0" name=""/>
        <dsp:cNvSpPr/>
      </dsp:nvSpPr>
      <dsp:spPr>
        <a:xfrm>
          <a:off x="0" y="1230709"/>
          <a:ext cx="6513603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600" kern="1200" dirty="0"/>
            <a:t>Ligação ao Apache </a:t>
          </a:r>
          <a:r>
            <a:rPr lang="pt-PT" sz="3600" kern="1200" dirty="0" err="1"/>
            <a:t>Openwhisk</a:t>
          </a:r>
          <a:endParaRPr lang="pt-PT" sz="3600" kern="1200" dirty="0"/>
        </a:p>
      </dsp:txBody>
      <dsp:txXfrm>
        <a:off x="0" y="1230709"/>
        <a:ext cx="6513603" cy="761760"/>
      </dsp:txXfrm>
    </dsp:sp>
    <dsp:sp modelId="{2846107B-A0FC-403E-9547-D6E54207EB13}">
      <dsp:nvSpPr>
        <dsp:cNvPr id="0" name=""/>
        <dsp:cNvSpPr/>
      </dsp:nvSpPr>
      <dsp:spPr>
        <a:xfrm>
          <a:off x="0" y="2010178"/>
          <a:ext cx="6513603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600" kern="1200"/>
            <a:t>Protótipo 4</a:t>
          </a:r>
          <a:endParaRPr lang="pt-PT" sz="4600" kern="1200" dirty="0"/>
        </a:p>
      </dsp:txBody>
      <dsp:txXfrm>
        <a:off x="53859" y="2064037"/>
        <a:ext cx="6405885" cy="995592"/>
      </dsp:txXfrm>
    </dsp:sp>
    <dsp:sp modelId="{1F99A53F-3F7A-4C6C-9C25-0E777A5D5417}">
      <dsp:nvSpPr>
        <dsp:cNvPr id="0" name=""/>
        <dsp:cNvSpPr/>
      </dsp:nvSpPr>
      <dsp:spPr>
        <a:xfrm>
          <a:off x="0" y="3113488"/>
          <a:ext cx="6513603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600" kern="1200" dirty="0"/>
            <a:t>Replicação</a:t>
          </a:r>
        </a:p>
      </dsp:txBody>
      <dsp:txXfrm>
        <a:off x="0" y="3113488"/>
        <a:ext cx="6513603" cy="761760"/>
      </dsp:txXfrm>
    </dsp:sp>
    <dsp:sp modelId="{3F3693E0-6252-499B-8D93-B92B4D7E3861}">
      <dsp:nvSpPr>
        <dsp:cNvPr id="0" name=""/>
        <dsp:cNvSpPr/>
      </dsp:nvSpPr>
      <dsp:spPr>
        <a:xfrm>
          <a:off x="0" y="3875248"/>
          <a:ext cx="6513603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600" kern="1200"/>
            <a:t>Protótipo 5</a:t>
          </a:r>
          <a:endParaRPr lang="pt-PT" sz="4600" kern="1200" dirty="0"/>
        </a:p>
      </dsp:txBody>
      <dsp:txXfrm>
        <a:off x="53859" y="3929107"/>
        <a:ext cx="6405885" cy="995592"/>
      </dsp:txXfrm>
    </dsp:sp>
    <dsp:sp modelId="{D20BE828-4D49-4E98-AC9B-3E6B804D3D7B}">
      <dsp:nvSpPr>
        <dsp:cNvPr id="0" name=""/>
        <dsp:cNvSpPr/>
      </dsp:nvSpPr>
      <dsp:spPr>
        <a:xfrm>
          <a:off x="0" y="4978558"/>
          <a:ext cx="6513603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600" kern="1200" dirty="0"/>
            <a:t>Elasticidade</a:t>
          </a:r>
        </a:p>
      </dsp:txBody>
      <dsp:txXfrm>
        <a:off x="0" y="4978558"/>
        <a:ext cx="6513603" cy="761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46107B-A0FC-403E-9547-D6E54207EB13}">
      <dsp:nvSpPr>
        <dsp:cNvPr id="0" name=""/>
        <dsp:cNvSpPr/>
      </dsp:nvSpPr>
      <dsp:spPr>
        <a:xfrm>
          <a:off x="0" y="0"/>
          <a:ext cx="6513603" cy="13671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700" kern="1200" dirty="0"/>
            <a:t>Protótipo 3</a:t>
          </a:r>
        </a:p>
      </dsp:txBody>
      <dsp:txXfrm>
        <a:off x="66738" y="66738"/>
        <a:ext cx="6380127" cy="1233668"/>
      </dsp:txXfrm>
    </dsp:sp>
    <dsp:sp modelId="{1F99A53F-3F7A-4C6C-9C25-0E777A5D5417}">
      <dsp:nvSpPr>
        <dsp:cNvPr id="0" name=""/>
        <dsp:cNvSpPr/>
      </dsp:nvSpPr>
      <dsp:spPr>
        <a:xfrm>
          <a:off x="0" y="1408843"/>
          <a:ext cx="6513603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4400" kern="1200" dirty="0"/>
            <a:t>Replicação</a:t>
          </a:r>
        </a:p>
      </dsp:txBody>
      <dsp:txXfrm>
        <a:off x="0" y="1408843"/>
        <a:ext cx="6513603" cy="943920"/>
      </dsp:txXfrm>
    </dsp:sp>
    <dsp:sp modelId="{3F3693E0-6252-499B-8D93-B92B4D7E3861}">
      <dsp:nvSpPr>
        <dsp:cNvPr id="0" name=""/>
        <dsp:cNvSpPr/>
      </dsp:nvSpPr>
      <dsp:spPr>
        <a:xfrm>
          <a:off x="0" y="2352763"/>
          <a:ext cx="6513603" cy="13671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700" kern="1200" dirty="0"/>
            <a:t>Protótipo 4</a:t>
          </a:r>
        </a:p>
      </dsp:txBody>
      <dsp:txXfrm>
        <a:off x="66738" y="2419501"/>
        <a:ext cx="6380127" cy="1233668"/>
      </dsp:txXfrm>
    </dsp:sp>
    <dsp:sp modelId="{D20BE828-4D49-4E98-AC9B-3E6B804D3D7B}">
      <dsp:nvSpPr>
        <dsp:cNvPr id="0" name=""/>
        <dsp:cNvSpPr/>
      </dsp:nvSpPr>
      <dsp:spPr>
        <a:xfrm>
          <a:off x="0" y="3719908"/>
          <a:ext cx="6513603" cy="212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4400" kern="1200" dirty="0"/>
            <a:t>Elasticidade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4400" kern="1200" dirty="0"/>
            <a:t>Aplicação de chaves genéricas</a:t>
          </a:r>
        </a:p>
      </dsp:txBody>
      <dsp:txXfrm>
        <a:off x="0" y="3719908"/>
        <a:ext cx="6513603" cy="2123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5A63-415A-4F56-A57C-55693783B773}">
      <dsp:nvSpPr>
        <dsp:cNvPr id="0" name=""/>
        <dsp:cNvSpPr/>
      </dsp:nvSpPr>
      <dsp:spPr>
        <a:xfrm>
          <a:off x="0" y="188285"/>
          <a:ext cx="6513603" cy="14870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200" kern="1200" dirty="0"/>
            <a:t>Master</a:t>
          </a:r>
        </a:p>
      </dsp:txBody>
      <dsp:txXfrm>
        <a:off x="72593" y="260878"/>
        <a:ext cx="6368417" cy="1341884"/>
      </dsp:txXfrm>
    </dsp:sp>
    <dsp:sp modelId="{DCAA49AE-EF11-49F8-82F6-6D1A6CC872EF}">
      <dsp:nvSpPr>
        <dsp:cNvPr id="0" name=""/>
        <dsp:cNvSpPr/>
      </dsp:nvSpPr>
      <dsp:spPr>
        <a:xfrm>
          <a:off x="0" y="1651488"/>
          <a:ext cx="6513603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4800" kern="1200" dirty="0"/>
            <a:t>Ativa</a:t>
          </a:r>
        </a:p>
      </dsp:txBody>
      <dsp:txXfrm>
        <a:off x="0" y="1651488"/>
        <a:ext cx="6513603" cy="1026720"/>
      </dsp:txXfrm>
    </dsp:sp>
    <dsp:sp modelId="{2846107B-A0FC-403E-9547-D6E54207EB13}">
      <dsp:nvSpPr>
        <dsp:cNvPr id="0" name=""/>
        <dsp:cNvSpPr/>
      </dsp:nvSpPr>
      <dsp:spPr>
        <a:xfrm>
          <a:off x="0" y="2702075"/>
          <a:ext cx="6513603" cy="14870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6200" kern="1200" dirty="0" err="1"/>
            <a:t>Slave</a:t>
          </a:r>
          <a:endParaRPr lang="pt-PT" sz="6200" kern="1200" dirty="0"/>
        </a:p>
      </dsp:txBody>
      <dsp:txXfrm>
        <a:off x="72593" y="2774668"/>
        <a:ext cx="6368417" cy="1341884"/>
      </dsp:txXfrm>
    </dsp:sp>
    <dsp:sp modelId="{1F99A53F-3F7A-4C6C-9C25-0E777A5D5417}">
      <dsp:nvSpPr>
        <dsp:cNvPr id="0" name=""/>
        <dsp:cNvSpPr/>
      </dsp:nvSpPr>
      <dsp:spPr>
        <a:xfrm>
          <a:off x="0" y="4189145"/>
          <a:ext cx="6513603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4800" kern="1200" dirty="0"/>
            <a:t>“Passiva” – ao nível do conjunto de chaves</a:t>
          </a:r>
        </a:p>
      </dsp:txBody>
      <dsp:txXfrm>
        <a:off x="0" y="4189145"/>
        <a:ext cx="6513603" cy="1507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5A63-415A-4F56-A57C-55693783B773}">
      <dsp:nvSpPr>
        <dsp:cNvPr id="0" name=""/>
        <dsp:cNvSpPr/>
      </dsp:nvSpPr>
      <dsp:spPr>
        <a:xfrm>
          <a:off x="0" y="555133"/>
          <a:ext cx="6513603" cy="230405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800" kern="1200" dirty="0"/>
            <a:t>Chaves Genéricas</a:t>
          </a:r>
        </a:p>
      </dsp:txBody>
      <dsp:txXfrm>
        <a:off x="112475" y="667608"/>
        <a:ext cx="6288653" cy="2079109"/>
      </dsp:txXfrm>
    </dsp:sp>
    <dsp:sp modelId="{2846107B-A0FC-403E-9547-D6E54207EB13}">
      <dsp:nvSpPr>
        <dsp:cNvPr id="0" name=""/>
        <dsp:cNvSpPr/>
      </dsp:nvSpPr>
      <dsp:spPr>
        <a:xfrm>
          <a:off x="0" y="3026232"/>
          <a:ext cx="6513603" cy="230405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5800" kern="1200" dirty="0"/>
            <a:t>Um Tipo de Chaves por cada Instância</a:t>
          </a:r>
        </a:p>
      </dsp:txBody>
      <dsp:txXfrm>
        <a:off x="112475" y="3138707"/>
        <a:ext cx="6288653" cy="2079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AE52B-D210-4F9D-AB7D-0D64011B128C}" type="datetimeFigureOut">
              <a:rPr lang="pt-PT" smtClean="0"/>
              <a:t>25/06/2019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61006-A495-4B30-90BD-D16A480DE33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164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083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95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Agora vamos apresentar as </a:t>
            </a:r>
            <a:r>
              <a:rPr lang="pt-PT" dirty="0" err="1"/>
              <a:t>carateristicas</a:t>
            </a:r>
            <a:r>
              <a:rPr lang="pt-PT" dirty="0"/>
              <a:t> fundamentais do nosso sistema.</a:t>
            </a:r>
          </a:p>
          <a:p>
            <a:endParaRPr lang="pt-PT" dirty="0"/>
          </a:p>
          <a:p>
            <a:r>
              <a:rPr lang="pt-PT" dirty="0"/>
              <a:t>A BD vai seguir o modelo </a:t>
            </a:r>
            <a:r>
              <a:rPr lang="pt-PT" dirty="0" err="1"/>
              <a:t>NoSQL</a:t>
            </a:r>
            <a:r>
              <a:rPr lang="pt-PT" dirty="0"/>
              <a:t> orientado aos documentos, sendo um </a:t>
            </a:r>
            <a:r>
              <a:rPr lang="pt-PT" dirty="0" err="1"/>
              <a:t>key</a:t>
            </a:r>
            <a:r>
              <a:rPr lang="pt-PT" dirty="0"/>
              <a:t> -&gt; </a:t>
            </a:r>
            <a:r>
              <a:rPr lang="pt-PT" dirty="0" err="1"/>
              <a:t>document</a:t>
            </a:r>
            <a:r>
              <a:rPr lang="pt-PT" dirty="0"/>
              <a:t>. Os documentos são baseados em JSON e vamos usar </a:t>
            </a:r>
            <a:r>
              <a:rPr lang="pt-PT" dirty="0" err="1"/>
              <a:t>RocksDB</a:t>
            </a:r>
            <a:r>
              <a:rPr lang="pt-PT" dirty="0"/>
              <a:t> para armazenar localmente os ficheiros. Como </a:t>
            </a:r>
            <a:r>
              <a:rPr lang="pt-PT" dirty="0" err="1"/>
              <a:t>RocksDB</a:t>
            </a:r>
            <a:r>
              <a:rPr lang="pt-PT" dirty="0"/>
              <a:t> é </a:t>
            </a:r>
            <a:r>
              <a:rPr lang="pt-PT" dirty="0" err="1"/>
              <a:t>key</a:t>
            </a:r>
            <a:r>
              <a:rPr lang="pt-PT" dirty="0"/>
              <a:t>-&gt;</a:t>
            </a:r>
            <a:r>
              <a:rPr lang="pt-PT" dirty="0" err="1"/>
              <a:t>value</a:t>
            </a:r>
            <a:r>
              <a:rPr lang="pt-PT" dirty="0"/>
              <a:t>, no qual o </a:t>
            </a:r>
            <a:r>
              <a:rPr lang="pt-PT" dirty="0" err="1"/>
              <a:t>value</a:t>
            </a:r>
            <a:r>
              <a:rPr lang="pt-PT" dirty="0"/>
              <a:t> são bytes necessitamos de um serializador eficiente de JSON. Pelas pesquisas realizadas estamos entre 2 serializadores: </a:t>
            </a:r>
            <a:r>
              <a:rPr lang="pt-PT" dirty="0" err="1"/>
              <a:t>Boon</a:t>
            </a:r>
            <a:r>
              <a:rPr lang="pt-PT" dirty="0"/>
              <a:t> e Jackson, sendo que parece mais eficiente o </a:t>
            </a:r>
            <a:r>
              <a:rPr lang="pt-PT" dirty="0" err="1"/>
              <a:t>Boon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Vamos seguir um modelo </a:t>
            </a:r>
            <a:r>
              <a:rPr lang="pt-PT" dirty="0" err="1"/>
              <a:t>serverless</a:t>
            </a:r>
            <a:r>
              <a:rPr lang="pt-PT" dirty="0"/>
              <a:t>, respondendo a eventos referentes a funções, tratando os mesmos. Para isso vamos ligar a BD a uma plataforma </a:t>
            </a:r>
            <a:r>
              <a:rPr lang="pt-PT" dirty="0" err="1"/>
              <a:t>FaaS</a:t>
            </a:r>
            <a:r>
              <a:rPr lang="pt-PT" dirty="0"/>
              <a:t>.</a:t>
            </a:r>
          </a:p>
          <a:p>
            <a:r>
              <a:rPr lang="pt-PT" dirty="0"/>
              <a:t>Como por exemplo, o Apache </a:t>
            </a:r>
            <a:r>
              <a:rPr lang="pt-PT" dirty="0" err="1"/>
              <a:t>OpenWhisk</a:t>
            </a:r>
            <a:r>
              <a:rPr lang="pt-PT" dirty="0"/>
              <a:t>.</a:t>
            </a:r>
          </a:p>
          <a:p>
            <a:endParaRPr lang="pt-PT" dirty="0"/>
          </a:p>
          <a:p>
            <a:pPr lvl="0"/>
            <a:r>
              <a:rPr lang="pt-PT" dirty="0"/>
              <a:t>GET</a:t>
            </a:r>
            <a:endParaRPr lang="en-US" dirty="0"/>
          </a:p>
          <a:p>
            <a:pPr lvl="1"/>
            <a:r>
              <a:rPr lang="pt-PT" dirty="0"/>
              <a:t>Com seleções</a:t>
            </a:r>
            <a:endParaRPr lang="en-US" dirty="0"/>
          </a:p>
          <a:p>
            <a:pPr lvl="1"/>
            <a:r>
              <a:rPr lang="pt-PT" dirty="0"/>
              <a:t>Com projeções</a:t>
            </a:r>
            <a:endParaRPr lang="en-US" dirty="0"/>
          </a:p>
          <a:p>
            <a:pPr lvl="0"/>
            <a:r>
              <a:rPr lang="pt-PT" dirty="0"/>
              <a:t>PUT</a:t>
            </a:r>
            <a:endParaRPr lang="en-US" dirty="0"/>
          </a:p>
          <a:p>
            <a:pPr lvl="1"/>
            <a:r>
              <a:rPr lang="pt-PT" dirty="0"/>
              <a:t>Com caraterísticas de </a:t>
            </a:r>
            <a:r>
              <a:rPr lang="pt-PT" dirty="0" err="1"/>
              <a:t>update</a:t>
            </a:r>
            <a:r>
              <a:rPr lang="pt-PT" dirty="0"/>
              <a:t>, caso exista a chave</a:t>
            </a:r>
            <a:endParaRPr lang="en-US" dirty="0"/>
          </a:p>
          <a:p>
            <a:pPr lvl="0"/>
            <a:r>
              <a:rPr lang="pt-PT" dirty="0"/>
              <a:t>DELETE</a:t>
            </a:r>
            <a:endParaRPr lang="en-US" dirty="0"/>
          </a:p>
          <a:p>
            <a:pPr lvl="1"/>
            <a:r>
              <a:rPr lang="pt-PT" dirty="0"/>
              <a:t>Total </a:t>
            </a:r>
            <a:endParaRPr lang="en-US" dirty="0"/>
          </a:p>
          <a:p>
            <a:pPr lvl="1"/>
            <a:r>
              <a:rPr lang="pt-PT" dirty="0"/>
              <a:t>De alguns campos</a:t>
            </a:r>
            <a:endParaRPr lang="en-US" dirty="0"/>
          </a:p>
          <a:p>
            <a:pPr lvl="0"/>
            <a:r>
              <a:rPr lang="pt-PT" dirty="0"/>
              <a:t>SCAN</a:t>
            </a:r>
            <a:endParaRPr lang="en-US" dirty="0"/>
          </a:p>
          <a:p>
            <a:pPr lvl="1"/>
            <a:r>
              <a:rPr lang="pt-PT" dirty="0"/>
              <a:t>Ordenado por chave</a:t>
            </a:r>
          </a:p>
          <a:p>
            <a:endParaRPr lang="pt-PT" dirty="0"/>
          </a:p>
          <a:p>
            <a:r>
              <a:rPr lang="pt-PT" dirty="0"/>
              <a:t>A BD e distribuída, estando as chaves repartidas pelos diferentes </a:t>
            </a:r>
            <a:r>
              <a:rPr lang="pt-PT" dirty="0" err="1"/>
              <a:t>workers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/>
              <a:t>Para alem disto deve ser tolerante a faltas.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60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u="none" dirty="0"/>
              <a:t>Para o sistema ser tolerante a faltas temos de introduzir replicação.</a:t>
            </a:r>
            <a:endParaRPr lang="pt-PT" u="sng" dirty="0"/>
          </a:p>
          <a:p>
            <a:endParaRPr lang="pt-PT" u="sng" dirty="0"/>
          </a:p>
          <a:p>
            <a:r>
              <a:rPr lang="pt-PT" u="none" dirty="0"/>
              <a:t>A replicação que introduzimos no master vamos ter vários componentes totalmente iguais.</a:t>
            </a:r>
          </a:p>
          <a:p>
            <a:endParaRPr lang="pt-PT" u="none" dirty="0"/>
          </a:p>
          <a:p>
            <a:r>
              <a:rPr lang="pt-PT" u="none" dirty="0"/>
              <a:t>No caso dos </a:t>
            </a:r>
            <a:r>
              <a:rPr lang="pt-PT" u="none" dirty="0" err="1"/>
              <a:t>slaves</a:t>
            </a:r>
            <a:r>
              <a:rPr lang="pt-PT" u="none" dirty="0"/>
              <a:t> vamos ter replicação como representada na figura, alguns componentes tem as chaves principais e tem outras chaves que são principais de outros componentes.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074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Estes foram os pontos que teríamos de tratar após o checkpoint número 2.</a:t>
            </a:r>
          </a:p>
          <a:p>
            <a:r>
              <a:rPr lang="pt-PT" dirty="0"/>
              <a:t>Quando indicamos que íamos efetuar a ligação ao Apache </a:t>
            </a:r>
            <a:r>
              <a:rPr lang="pt-PT" dirty="0" err="1"/>
              <a:t>OpenWhisk</a:t>
            </a:r>
            <a:r>
              <a:rPr lang="pt-PT" dirty="0"/>
              <a:t>, era a integração da nossa base de dados com a plataforma. No entanto, após inúmeras pesquisas chegamos à conclusão que tal não era possível de efetuar. Propusemos uma solução, em que trataríamos a nossa base de dados como uma “aplicação” normal e definíamos as funções lambda de acordo com a API disponibilizada pela nossa base de dados. Mas verificamos que esta solução não fazia muito sentido porque a nossa aplicação ia possuir as </a:t>
            </a:r>
            <a:r>
              <a:rPr lang="pt-PT" dirty="0" err="1"/>
              <a:t>carateristicas</a:t>
            </a:r>
            <a:r>
              <a:rPr lang="pt-PT" dirty="0"/>
              <a:t> que a plataforma onde a mesma ia ser instalada iria voltar a fazer.</a:t>
            </a:r>
          </a:p>
          <a:p>
            <a:r>
              <a:rPr lang="pt-PT" dirty="0"/>
              <a:t>Este foi um grande entrave ao nosso projeto visto que nos tira a caraterística “</a:t>
            </a:r>
            <a:r>
              <a:rPr lang="pt-PT" dirty="0" err="1"/>
              <a:t>serverless</a:t>
            </a:r>
            <a:r>
              <a:rPr lang="pt-PT" dirty="0"/>
              <a:t>” e foi necessário mudar completamente o nosso foco. Sendo que demos uma maior atenção na replicação e elasticidade e ainda decidimos permitir o uso de chaves genéricas.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748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replicação do master segue o modelo da replicação ativa, pelo que a sua implementação não se revelou uma tarefa complicada. De salientar que o estado que é transferido entre os masters é relativo à meta-informação que é guardada sobre os conjuntos de chaves e os </a:t>
            </a:r>
            <a:r>
              <a:rPr lang="pt-PT" dirty="0" err="1"/>
              <a:t>slaves</a:t>
            </a:r>
            <a:r>
              <a:rPr lang="pt-PT" dirty="0"/>
              <a:t>. De notar que como vamos ter “vários masters” era necessário tanto no </a:t>
            </a:r>
            <a:r>
              <a:rPr lang="pt-PT" dirty="0" err="1"/>
              <a:t>stub</a:t>
            </a:r>
            <a:r>
              <a:rPr lang="pt-PT" dirty="0"/>
              <a:t> como no </a:t>
            </a:r>
            <a:r>
              <a:rPr lang="pt-PT" dirty="0" err="1"/>
              <a:t>slave</a:t>
            </a:r>
            <a:r>
              <a:rPr lang="pt-PT" dirty="0"/>
              <a:t> lidar com os pedidos repetidos</a:t>
            </a:r>
          </a:p>
          <a:p>
            <a:endParaRPr lang="pt-PT" dirty="0"/>
          </a:p>
          <a:p>
            <a:r>
              <a:rPr lang="pt-PT" dirty="0"/>
              <a:t>A replicação do </a:t>
            </a:r>
            <a:r>
              <a:rPr lang="pt-PT" dirty="0" err="1"/>
              <a:t>slave</a:t>
            </a:r>
            <a:r>
              <a:rPr lang="pt-PT" dirty="0"/>
              <a:t> é que se revelou um pouco mais complexa, pelo facto de não estarmos a tratar da replicação de uma máquina, mas sim do conjunto de chaves pela qual a mesma é responsável. Decidimos implementar com as </a:t>
            </a:r>
            <a:r>
              <a:rPr lang="pt-PT" dirty="0" err="1"/>
              <a:t>carateristicas</a:t>
            </a:r>
            <a:r>
              <a:rPr lang="pt-PT" dirty="0"/>
              <a:t> da replicação passiva, e o que se revelou mais complexo para lidar foi a mudança do </a:t>
            </a:r>
            <a:r>
              <a:rPr lang="pt-PT" i="1" dirty="0" err="1"/>
              <a:t>slave</a:t>
            </a:r>
            <a:r>
              <a:rPr lang="pt-PT" i="0" dirty="0"/>
              <a:t> primário, foi necessário guardar estado no master para saber quais os identificadores dos primários de maneira a atribui-los ao novo </a:t>
            </a:r>
            <a:r>
              <a:rPr lang="pt-PT" i="0" dirty="0" err="1"/>
              <a:t>slave</a:t>
            </a:r>
            <a:r>
              <a:rPr lang="pt-PT" i="0" dirty="0"/>
              <a:t> que entra no grupo. Como utilizamos o spread o que decidimos fazer foi  criar um grupo diferente para cada conjunto de chave para facilitar a troca de mensagens entre os diferentes </a:t>
            </a:r>
            <a:r>
              <a:rPr lang="pt-PT" i="0" dirty="0" err="1"/>
              <a:t>slaves</a:t>
            </a:r>
            <a:r>
              <a:rPr lang="pt-PT" i="0" dirty="0"/>
              <a:t>. O estado transferido são os documentos associados aquele conjunto de chaves. Como podem ser feito uma transferência com um tamanho considerável e tal conteúdo pode não ser possível de carregar para memoria, dividimos esta transferência em múltiplas partes. De salientar, que enquanto o novo primário não contiver todo o estado então não serão respondidos a </a:t>
            </a:r>
            <a:r>
              <a:rPr lang="pt-PT" i="0" dirty="0" err="1"/>
              <a:t>quaisqueres</a:t>
            </a:r>
            <a:r>
              <a:rPr lang="pt-PT" i="0" dirty="0"/>
              <a:t> pedidos. Caso a replica que esta a passar o estado para outro falhe, então este pede a outra </a:t>
            </a:r>
            <a:r>
              <a:rPr lang="pt-PT" i="0" dirty="0" err="1"/>
              <a:t>repelica</a:t>
            </a:r>
            <a:r>
              <a:rPr lang="pt-PT" i="0" dirty="0"/>
              <a:t> que já estava no grupo no momento em que ele entrou visto que em principio a mesma possuirá todo o estado.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3945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foi indicado no protótipo 4 implementamos a elasticidade e </a:t>
            </a:r>
            <a:r>
              <a:rPr lang="pt-PT" dirty="0" err="1"/>
              <a:t>eo</a:t>
            </a:r>
            <a:r>
              <a:rPr lang="pt-PT" dirty="0"/>
              <a:t> conjunto de chaves</a:t>
            </a:r>
          </a:p>
          <a:p>
            <a:r>
              <a:rPr lang="pt-PT" dirty="0"/>
              <a:t>Agora vou falar só um pouco no conjunto de chaves</a:t>
            </a:r>
          </a:p>
          <a:p>
            <a:r>
              <a:rPr lang="pt-PT" dirty="0"/>
              <a:t>A nossa base de dados está preparada para tratar qualquer tipo de chaves, já que tanto o </a:t>
            </a:r>
            <a:r>
              <a:rPr lang="pt-PT" dirty="0" err="1"/>
              <a:t>slave</a:t>
            </a:r>
            <a:r>
              <a:rPr lang="pt-PT" dirty="0"/>
              <a:t> como o master apenas lidam com bytes. No entanto, na nossa versão só damos suporte para </a:t>
            </a:r>
            <a:r>
              <a:rPr lang="pt-PT" dirty="0" err="1"/>
              <a:t>Strings</a:t>
            </a:r>
            <a:r>
              <a:rPr lang="pt-PT" dirty="0"/>
              <a:t> e </a:t>
            </a:r>
            <a:r>
              <a:rPr lang="pt-PT" dirty="0" err="1"/>
              <a:t>longs</a:t>
            </a:r>
            <a:r>
              <a:rPr lang="pt-PT" dirty="0"/>
              <a:t>, mas é facilmente extensível para outros tipos.</a:t>
            </a:r>
          </a:p>
          <a:p>
            <a:r>
              <a:rPr lang="pt-PT" dirty="0"/>
              <a:t>De salientar ainda que caso se utilize </a:t>
            </a:r>
            <a:r>
              <a:rPr lang="pt-PT" dirty="0" err="1"/>
              <a:t>Strings</a:t>
            </a:r>
            <a:r>
              <a:rPr lang="pt-PT" dirty="0"/>
              <a:t> numa instancia da base de dados então nessa instancia só </a:t>
            </a:r>
            <a:r>
              <a:rPr lang="pt-PT" dirty="0" err="1"/>
              <a:t>sera</a:t>
            </a:r>
            <a:r>
              <a:rPr lang="pt-PT" dirty="0"/>
              <a:t> possível </a:t>
            </a:r>
            <a:r>
              <a:rPr lang="pt-PT" dirty="0" err="1"/>
              <a:t>utilizr</a:t>
            </a:r>
            <a:r>
              <a:rPr lang="pt-PT" dirty="0"/>
              <a:t> </a:t>
            </a:r>
            <a:r>
              <a:rPr lang="pt-PT" dirty="0" err="1"/>
              <a:t>strings</a:t>
            </a:r>
            <a:r>
              <a:rPr lang="pt-PT" dirty="0"/>
              <a:t>. Não misturamos </a:t>
            </a:r>
            <a:r>
              <a:rPr lang="pt-PT"/>
              <a:t>diferentes tipos.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744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1171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800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61006-A495-4B30-90BD-D16A480DE33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2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8A10-E3A7-4C59-833E-A5C2C62A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19B86-AF84-406B-B687-B6076D0BA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ED82FE-ACE7-4F87-A251-0DB8A826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99F0-A08E-4FB3-8542-7A8AD8CBF876}" type="datetime1">
              <a:rPr lang="pt-PT" smtClean="0"/>
              <a:t>25/06/2019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E6F1F4-FFB8-4A47-9125-28E56F54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13E5EF-F9AC-4718-AD77-D92FD4A3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952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6CA44-08C2-47AD-BF93-E51F7FA7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92BDDD-0BA3-4598-A2F4-79EE09413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CC5C8A-857A-4813-B6DC-2E9D7EB0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961A-540C-40A2-A5ED-76E64AAA95AC}" type="datetime1">
              <a:rPr lang="pt-PT" smtClean="0"/>
              <a:t>25/06/2019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7DDF93-0595-48D0-87F0-0FBFA69D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5F852D-9370-4B3E-AEB4-0374FB6D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91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4A606-0632-4F1C-9C5C-7B4477336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707537-42F6-4CB1-AC52-9DAAF05D2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B5F34B-2308-46D6-A026-84C0635E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DF4B-86CB-4CDE-99F3-830903675DA1}" type="datetime1">
              <a:rPr lang="pt-PT" smtClean="0"/>
              <a:t>25/06/2019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D2C200-134B-4E22-BD4E-1989AF2E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F2F856-BF49-4107-9C57-C54A3F6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54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EF1E5-3E39-4C89-BE6F-E6C10A9D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34A399-EC45-43E0-9B93-DCFF4ABB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B586AE-AEFD-42B4-BA27-80C901CD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3CF0-7FB1-480D-96CD-2FCA7B2B95D8}" type="datetime1">
              <a:rPr lang="pt-PT" smtClean="0"/>
              <a:t>25/06/2019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2B15A8-CFD2-4E7E-BF0A-6037F87C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C79402A-15F6-4C63-8951-1A25C685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5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AB001-9B95-4C47-9051-FF5FF72C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9B5D68-9B50-4CA7-91EB-037F6E5E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FFDE17-45A3-42D1-9CDC-AA71F8AE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1FD0-2DBC-4664-AC9D-DD7621E208FA}" type="datetime1">
              <a:rPr lang="pt-PT" smtClean="0"/>
              <a:t>25/06/2019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D907CD-EBAC-45B5-AFEA-1F839EA5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47548F-E130-44B3-A828-3122158D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58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73427-A2E2-491B-8BF8-63AFC83A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CBE53D-9B09-4CAC-8E99-BB02AF42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D5F5E70-9329-4C4A-9F67-3E6E8FDA2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A9A8595-09A7-4024-B66F-D3BD3EC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8B41-A834-4CE1-A95D-24A05E5EF625}" type="datetime1">
              <a:rPr lang="pt-PT" smtClean="0"/>
              <a:t>25/06/2019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2730DE-8817-4985-BA85-117561AD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187791-24DA-4F76-AF68-568BCBC2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13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B7987-46B0-4E67-AEB6-7F5BE126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94CC4F-A841-4659-9B5E-90F728C3C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7998540-36D1-4AD0-BF33-B42EC38C2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6308AB-9AAF-43F1-A451-183AE133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FD1E40D-C361-40A3-9C13-94AA97E15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B1A312B-814E-459B-9E98-C3B88D25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4052-FC12-42F3-A321-A109A731C36A}" type="datetime1">
              <a:rPr lang="pt-PT" smtClean="0"/>
              <a:t>25/06/2019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2D9C230-660C-412C-9A5D-C939D9B6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2036F16-B642-4F8D-9270-AD8B5B22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185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0BEFC-7C01-4C8C-A686-0B367F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748D23D-4BE6-41FF-B801-15C798EB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F549-B4FC-4493-964E-AAC8AF5FE05D}" type="datetime1">
              <a:rPr lang="pt-PT" smtClean="0"/>
              <a:t>25/06/2019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DB5AEBB-889B-4AB5-8C83-9D44F259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7FBD79B-17AD-4175-82D9-097E3D0A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56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0EDE6CD-C236-492A-A544-8DE07B8A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93E7-9997-41A7-87B7-4DD9D45CA028}" type="datetime1">
              <a:rPr lang="pt-PT" smtClean="0"/>
              <a:t>25/06/2019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18B5FCF-1260-4402-AFF4-7D64E155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573682-4C6F-42C2-8B10-35C4EBE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79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4E075-A9F9-4736-A3C6-30952B92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32F7A7-686B-4B53-92BB-807CF6DC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BD0F72-1B5B-4DA0-A571-7FE7D0EBA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25B165-06BC-4177-B19F-1D93F1DC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B93C-A9B9-4E0F-829A-2465F36B2EB8}" type="datetime1">
              <a:rPr lang="pt-PT" smtClean="0"/>
              <a:t>25/06/2019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33DD8D-9068-4182-896E-1B0CCC16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EDEEFB-D7BE-4E2F-A8DF-EA7967AE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225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7D18D-EC05-4F41-8AB2-5873A687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8BE5370-3E7F-49EB-9011-DABC05D3E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AAD3F6-41F1-4FB0-86FB-51A3BCAE4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3393A6-7258-42C3-BE70-936078F7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E77D-C040-46BC-8153-A83B5789BAF0}" type="datetime1">
              <a:rPr lang="pt-PT" smtClean="0"/>
              <a:t>25/06/2019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55CF37-8F41-438D-A185-4DB9C57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CEA2C9-82E0-4957-88C5-3E6DCCA7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67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267A84C-A05C-48EF-9ED1-E8DBF328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F12A73-6B32-4534-9A82-F7BA4081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41B56D-DF4D-49C4-AFEB-52010796D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C13C-F5A4-40D9-BA79-F3CDF5E9FD56}" type="datetime1">
              <a:rPr lang="pt-PT" smtClean="0"/>
              <a:t>25/06/2019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7533C6-A270-429A-8534-C96E2B3CB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A9F017-4522-414C-9D59-AECEDC8E5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DD700-B2FE-4B2D-A0C9-0CE681432D1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9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A51D3-D999-467F-AF13-B25DB6C5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2321885"/>
            <a:ext cx="6438900" cy="17373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dirty="0" err="1"/>
              <a:t>Mestrado</a:t>
            </a:r>
            <a:r>
              <a:rPr lang="en-US" dirty="0"/>
              <a:t> Integrado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r>
              <a:rPr lang="en-US" dirty="0"/>
              <a:t>, 4ºAno</a:t>
            </a:r>
          </a:p>
          <a:p>
            <a:pPr algn="l"/>
            <a:r>
              <a:rPr lang="en-US" dirty="0" err="1"/>
              <a:t>Laboratório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Jorge Oliveira, A78660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José Ferreira, A78452</a:t>
            </a:r>
          </a:p>
          <a:p>
            <a:pPr algn="l"/>
            <a:r>
              <a:rPr lang="en-US" sz="1800"/>
              <a:t>Supervisor</a:t>
            </a:r>
            <a:r>
              <a:rPr lang="en-US" sz="1800" dirty="0"/>
              <a:t>: Ricardo </a:t>
            </a:r>
            <a:r>
              <a:rPr lang="en-US" sz="1800" err="1"/>
              <a:t>Vilaça</a:t>
            </a:r>
            <a:endParaRPr lang="en-US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394F6D3-4031-4C2E-B4AF-CAE225BEE558}"/>
              </a:ext>
            </a:extLst>
          </p:cNvPr>
          <p:cNvSpPr/>
          <p:nvPr/>
        </p:nvSpPr>
        <p:spPr>
          <a:xfrm>
            <a:off x="6396956" y="4256888"/>
            <a:ext cx="5090296" cy="224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7FAEE4-F2F5-4224-AB48-CD70B48B0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de Dados 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NoSQL</a:t>
            </a:r>
            <a:b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Orientada</a:t>
            </a: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Serverless</a:t>
            </a:r>
            <a:endParaRPr lang="en-US" sz="4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Resultado de imagem para uminho">
            <a:extLst>
              <a:ext uri="{FF2B5EF4-FFF2-40B4-BE49-F238E27FC236}">
                <a16:creationId xmlns:a16="http://schemas.microsoft.com/office/drawing/2014/main" id="{766D05F0-4E01-44A0-B3AB-2ED572E1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" y="409266"/>
            <a:ext cx="3500096" cy="19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2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BA51D3-D999-467F-AF13-B25DB6C5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2321885"/>
            <a:ext cx="6438900" cy="173736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err="1"/>
              <a:t>Mestrado</a:t>
            </a:r>
            <a:r>
              <a:rPr lang="en-US" dirty="0"/>
              <a:t> </a:t>
            </a:r>
            <a:r>
              <a:rPr lang="en-US" err="1"/>
              <a:t>Integrado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Engenharia</a:t>
            </a:r>
            <a:r>
              <a:rPr lang="en-US" dirty="0"/>
              <a:t> </a:t>
            </a:r>
            <a:r>
              <a:rPr lang="en-US" err="1"/>
              <a:t>Informática</a:t>
            </a:r>
            <a:r>
              <a:rPr lang="en-US" dirty="0"/>
              <a:t>, 4ºAno</a:t>
            </a:r>
          </a:p>
          <a:p>
            <a:pPr algn="l"/>
            <a:r>
              <a:rPr lang="en-US" err="1"/>
              <a:t>Laboratório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Engenharia</a:t>
            </a:r>
            <a:r>
              <a:rPr lang="en-US" dirty="0"/>
              <a:t> </a:t>
            </a:r>
            <a:r>
              <a:rPr lang="en-US" err="1"/>
              <a:t>Informática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Jorge Oliveira, A78660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José Ferreira, A78452</a:t>
            </a:r>
          </a:p>
          <a:p>
            <a:pPr algn="l"/>
            <a:r>
              <a:rPr lang="en-US" sz="1800">
                <a:ea typeface="+mn-lt"/>
                <a:cs typeface="+mn-lt"/>
              </a:rPr>
              <a:t>Supervisor</a:t>
            </a:r>
            <a:r>
              <a:rPr lang="en-US" sz="1800"/>
              <a:t>: Ricardo </a:t>
            </a:r>
            <a:r>
              <a:rPr lang="en-US" sz="1800" err="1"/>
              <a:t>Vilaça</a:t>
            </a:r>
            <a:endParaRPr lang="en-US" sz="1800"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394F6D3-4031-4C2E-B4AF-CAE225BEE558}"/>
              </a:ext>
            </a:extLst>
          </p:cNvPr>
          <p:cNvSpPr/>
          <p:nvPr/>
        </p:nvSpPr>
        <p:spPr>
          <a:xfrm>
            <a:off x="6396956" y="4256888"/>
            <a:ext cx="5090296" cy="2247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7FAEE4-F2F5-4224-AB48-CD70B48B0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4526280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 de Dados </a:t>
            </a: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NoSQL</a:t>
            </a:r>
            <a:b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Orientada</a:t>
            </a: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2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Serverless</a:t>
            </a:r>
            <a:endParaRPr lang="en-US" sz="4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Resultado de imagem para uminho">
            <a:extLst>
              <a:ext uri="{FF2B5EF4-FFF2-40B4-BE49-F238E27FC236}">
                <a16:creationId xmlns:a16="http://schemas.microsoft.com/office/drawing/2014/main" id="{766D05F0-4E01-44A0-B3AB-2ED572E1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" y="409266"/>
            <a:ext cx="3500096" cy="196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1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D5722-4F3D-4D79-9338-A2C39768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Caraterísticas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84A55125-15AC-47A2-A981-7FA8882C6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4126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334EAB4-E96E-43A8-89B5-7ADC9E2D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1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82012-6C07-46E2-8DF1-DAF74A3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Arquitetura</a:t>
            </a:r>
          </a:p>
        </p:txBody>
      </p:sp>
      <p:pic>
        <p:nvPicPr>
          <p:cNvPr id="1028" name="Picture 4" descr="https://scontent.fopo1-1.fna.fbcdn.net/v/t1.15752-9/65135361_2806151172793028_8031998888342716416_n.png?_nc_cat=103&amp;_nc_ht=scontent.fopo1-1.fna&amp;oh=11926c4bfcb3fcb260904a85b4d13eae&amp;oe=5D878020">
            <a:extLst>
              <a:ext uri="{FF2B5EF4-FFF2-40B4-BE49-F238E27FC236}">
                <a16:creationId xmlns:a16="http://schemas.microsoft.com/office/drawing/2014/main" id="{8F1D8D12-D8D0-4C13-919B-61425CC5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70925"/>
            <a:ext cx="721042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0BCA88-B595-4D55-B3BF-88CB5A25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97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CD7AD-A083-4482-AABD-3EAFF988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Trabalho Proposto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1F6566F-19F0-4BBB-92BD-453A0C97C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195199"/>
              </p:ext>
            </p:extLst>
          </p:nvPr>
        </p:nvGraphicFramePr>
        <p:xfrm>
          <a:off x="5072380" y="40996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54B4B71E-E586-4B70-BE1C-914847CAB8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755639"/>
              </p:ext>
            </p:extLst>
          </p:nvPr>
        </p:nvGraphicFramePr>
        <p:xfrm>
          <a:off x="5089314" y="376098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67754E1-CC0F-4BB6-B200-64B7B095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02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CD7AD-A083-4482-AABD-3EAFF988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Replicação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1F6566F-19F0-4BBB-92BD-453A0C97C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55429"/>
              </p:ext>
            </p:extLst>
          </p:nvPr>
        </p:nvGraphicFramePr>
        <p:xfrm>
          <a:off x="5072380" y="40996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0AC8B6E0-7630-4E83-B779-8AECBEB5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07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CD7AD-A083-4482-AABD-3EAFF988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Conjunto de Chaves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E1F6566F-19F0-4BBB-92BD-453A0C97C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029370"/>
              </p:ext>
            </p:extLst>
          </p:nvPr>
        </p:nvGraphicFramePr>
        <p:xfrm>
          <a:off x="5072380" y="40996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F3E8446-044E-4AE4-BEF1-ED39D76D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36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CD7AD-A083-4482-AABD-3EAFF988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Elasticidade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63232DC2-F454-47E2-8EAD-C9FE8BF868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5" r="23609"/>
          <a:stretch/>
        </p:blipFill>
        <p:spPr>
          <a:xfrm>
            <a:off x="5244038" y="601244"/>
            <a:ext cx="5922159" cy="5494756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5B91B786-D5FB-475A-B2DB-8B306C4C6B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5" r="8413"/>
          <a:stretch/>
        </p:blipFill>
        <p:spPr>
          <a:xfrm>
            <a:off x="5084271" y="889496"/>
            <a:ext cx="7077385" cy="536726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6F3168C-7012-483E-A056-19100C6D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05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, mapa, céu&#10;&#10;Descrição gerada automaticamente">
            <a:extLst>
              <a:ext uri="{FF2B5EF4-FFF2-40B4-BE49-F238E27FC236}">
                <a16:creationId xmlns:a16="http://schemas.microsoft.com/office/drawing/2014/main" id="{B0A858CF-AD00-49C6-8811-34E460ABB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3" y="0"/>
            <a:ext cx="11774595" cy="5298567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CD7AD-A083-4482-AABD-3EAFF988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Avaliação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00CFADA-98F5-4BAA-AF69-AB5DAC2F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74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CD7AD-A083-4482-AABD-3EAFF988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Avaliação</a:t>
            </a:r>
          </a:p>
        </p:txBody>
      </p:sp>
      <p:pic>
        <p:nvPicPr>
          <p:cNvPr id="5" name="Imagem 4" descr="Uma imagem com texto, mapa, interior, computador&#10;&#10;Descrição gerada automaticamente">
            <a:extLst>
              <a:ext uri="{FF2B5EF4-FFF2-40B4-BE49-F238E27FC236}">
                <a16:creationId xmlns:a16="http://schemas.microsoft.com/office/drawing/2014/main" id="{1AAE8B38-2578-444D-81F1-4DFAE1CA9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39292"/>
            <a:ext cx="11614484" cy="5307401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ABA324D-FFAA-4E15-90DB-DC00AA93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D700-B2FE-4B2D-A0C9-0CE681432D1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2959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924</Words>
  <Application>Microsoft Office PowerPoint</Application>
  <PresentationFormat>Widescreen</PresentationFormat>
  <Paragraphs>101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do Office</vt:lpstr>
      <vt:lpstr>Base de Dados NoSQL Orientada ao modelo Serverless</vt:lpstr>
      <vt:lpstr>Caraterísticas</vt:lpstr>
      <vt:lpstr>Arquitetura</vt:lpstr>
      <vt:lpstr>Trabalho Proposto</vt:lpstr>
      <vt:lpstr>Replicação</vt:lpstr>
      <vt:lpstr>Conjunto de Chaves</vt:lpstr>
      <vt:lpstr>Elasticidade</vt:lpstr>
      <vt:lpstr>Avaliação</vt:lpstr>
      <vt:lpstr>Avaliação</vt:lpstr>
      <vt:lpstr>Base de Dados NoSQL Orientada ao modelo Serverless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 NoSQL Orientada ao modelo Serverless</dc:title>
  <dc:creator> </dc:creator>
  <cp:lastModifiedBy> </cp:lastModifiedBy>
  <cp:revision>10</cp:revision>
  <dcterms:created xsi:type="dcterms:W3CDTF">2019-06-24T09:34:11Z</dcterms:created>
  <dcterms:modified xsi:type="dcterms:W3CDTF">2019-06-25T08:51:05Z</dcterms:modified>
</cp:coreProperties>
</file>