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FF5050"/>
    <a:srgbClr val="990099"/>
    <a:srgbClr val="FF4370"/>
    <a:srgbClr val="FE9202"/>
    <a:srgbClr val="FFF3E7"/>
    <a:srgbClr val="5EEC3C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12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Binaria: </a:t>
            </a:r>
            <a:r>
              <a:rPr lang="pt-PT" dirty="0" err="1"/>
              <a:t>stab.glu</a:t>
            </a:r>
            <a:r>
              <a:rPr lang="pt-PT" dirty="0"/>
              <a:t> binária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AA1</a:t>
            </a:r>
            <a:br>
              <a:rPr lang="en-US" dirty="0"/>
            </a:br>
            <a:r>
              <a:rPr lang="en-US" sz="2800" dirty="0" err="1"/>
              <a:t>Apresentação</a:t>
            </a:r>
            <a:r>
              <a:rPr lang="en-US" sz="2800" dirty="0"/>
              <a:t> </a:t>
            </a:r>
            <a:r>
              <a:rPr lang="en-US" sz="2800" dirty="0" err="1"/>
              <a:t>trabalho</a:t>
            </a:r>
            <a:r>
              <a:rPr lang="en-US" sz="2800" dirty="0"/>
              <a:t> </a:t>
            </a:r>
            <a:r>
              <a:rPr lang="en-US" sz="2800" dirty="0" err="1"/>
              <a:t>prático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14 de </a:t>
            </a:r>
            <a:r>
              <a:rPr lang="pt-PT" sz="2000" dirty="0"/>
              <a:t>Dezembro</a:t>
            </a:r>
            <a:r>
              <a:rPr lang="en-US" sz="2000" dirty="0"/>
              <a:t> de 2018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D179F-8C50-4154-8217-20C4C969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85" y="1154877"/>
            <a:ext cx="2992226" cy="379339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D68A07E-9BAB-48C6-8B35-0CD7B7A7560C}"/>
              </a:ext>
            </a:extLst>
          </p:cNvPr>
          <p:cNvSpPr txBox="1">
            <a:spLocks/>
          </p:cNvSpPr>
          <p:nvPr/>
        </p:nvSpPr>
        <p:spPr>
          <a:xfrm>
            <a:off x="5335525" y="1502815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I</a:t>
            </a:r>
            <a:r>
              <a:rPr lang="en-US" dirty="0" err="1"/>
              <a:t>nformações</a:t>
            </a:r>
            <a:r>
              <a:rPr lang="en-US" dirty="0"/>
              <a:t> data set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C6FE01A-BD39-4550-9E80-AC7DB6685E00}"/>
              </a:ext>
            </a:extLst>
          </p:cNvPr>
          <p:cNvSpPr txBox="1">
            <a:spLocks/>
          </p:cNvSpPr>
          <p:nvPr/>
        </p:nvSpPr>
        <p:spPr>
          <a:xfrm>
            <a:off x="5488230" y="1982637"/>
            <a:ext cx="3359510" cy="213787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nome</a:t>
            </a:r>
            <a:r>
              <a:rPr lang="en-US" dirty="0"/>
              <a:t> </a:t>
            </a:r>
          </a:p>
          <a:p>
            <a:r>
              <a:rPr lang="en-US" dirty="0" err="1"/>
              <a:t>origem</a:t>
            </a:r>
            <a:r>
              <a:rPr lang="en-US" dirty="0"/>
              <a:t> </a:t>
            </a:r>
          </a:p>
          <a:p>
            <a:r>
              <a:rPr lang="en-US" dirty="0" err="1"/>
              <a:t>quantidade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Variáveis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197406"/>
            <a:ext cx="2290575" cy="3358356"/>
          </a:xfrm>
        </p:spPr>
        <p:txBody>
          <a:bodyPr/>
          <a:lstStyle/>
          <a:p>
            <a:r>
              <a:rPr lang="en-US" dirty="0" err="1"/>
              <a:t>Stab.glu</a:t>
            </a:r>
            <a:endParaRPr lang="en-US" dirty="0"/>
          </a:p>
          <a:p>
            <a:r>
              <a:rPr lang="en-US" dirty="0"/>
              <a:t>Chol</a:t>
            </a:r>
          </a:p>
          <a:p>
            <a:r>
              <a:rPr lang="pt-PT" dirty="0"/>
              <a:t>T</a:t>
            </a:r>
            <a:r>
              <a:rPr lang="en-US" dirty="0" err="1"/>
              <a:t>ime.ppn</a:t>
            </a:r>
            <a:endParaRPr lang="en-US" dirty="0"/>
          </a:p>
          <a:p>
            <a:r>
              <a:rPr lang="pt-PT" dirty="0"/>
              <a:t>E</a:t>
            </a:r>
            <a:r>
              <a:rPr lang="en-US" dirty="0" err="1"/>
              <a:t>tc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77A5FFD-2DF9-4D9E-8A1B-BB9F8C88595C}"/>
              </a:ext>
            </a:extLst>
          </p:cNvPr>
          <p:cNvSpPr txBox="1">
            <a:spLocks/>
          </p:cNvSpPr>
          <p:nvPr/>
        </p:nvSpPr>
        <p:spPr>
          <a:xfrm>
            <a:off x="5030115" y="1197406"/>
            <a:ext cx="2290575" cy="335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Stab.glu</a:t>
            </a:r>
          </a:p>
          <a:p>
            <a:r>
              <a:rPr lang="en-US"/>
              <a:t>Chol</a:t>
            </a:r>
          </a:p>
          <a:p>
            <a:r>
              <a:rPr lang="pt-PT"/>
              <a:t>T</a:t>
            </a:r>
            <a:r>
              <a:rPr lang="en-US"/>
              <a:t>ime.ppn</a:t>
            </a:r>
          </a:p>
          <a:p>
            <a:r>
              <a:rPr lang="pt-PT"/>
              <a:t>E</a:t>
            </a:r>
            <a:r>
              <a:rPr lang="en-US"/>
              <a:t>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8219A4E-2B0E-4B01-8904-9E484E829D91}"/>
              </a:ext>
            </a:extLst>
          </p:cNvPr>
          <p:cNvSpPr txBox="1">
            <a:spLocks/>
          </p:cNvSpPr>
          <p:nvPr/>
        </p:nvSpPr>
        <p:spPr>
          <a:xfrm>
            <a:off x="2663187" y="2113635"/>
            <a:ext cx="3817625" cy="10689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Análise exploratória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4B7C34-70F5-4529-8F88-E66CAFA46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5" b="8420"/>
          <a:stretch/>
        </p:blipFill>
        <p:spPr>
          <a:xfrm>
            <a:off x="63195" y="1527903"/>
            <a:ext cx="1784623" cy="165466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influencia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047997"/>
            <a:ext cx="4040188" cy="479822"/>
          </a:xfrm>
        </p:spPr>
        <p:txBody>
          <a:bodyPr/>
          <a:lstStyle/>
          <a:p>
            <a:r>
              <a:rPr lang="en-US" dirty="0"/>
              <a:t>Var Binária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53260" y="1099345"/>
            <a:ext cx="4041775" cy="479822"/>
          </a:xfrm>
        </p:spPr>
        <p:txBody>
          <a:bodyPr/>
          <a:lstStyle/>
          <a:p>
            <a:r>
              <a:rPr lang="pt-PT" dirty="0" err="1"/>
              <a:t>Gly.hb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16FD16-B60D-4493-98F3-583FC8BAF8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9"/>
          <a:stretch/>
        </p:blipFill>
        <p:spPr>
          <a:xfrm>
            <a:off x="1823310" y="1527819"/>
            <a:ext cx="1749491" cy="18404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02DABE-8BFE-442B-BB4B-CE9D5CE497FD}"/>
              </a:ext>
            </a:extLst>
          </p:cNvPr>
          <p:cNvSpPr txBox="1"/>
          <p:nvPr/>
        </p:nvSpPr>
        <p:spPr>
          <a:xfrm>
            <a:off x="2589393" y="3029865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Age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0A80B5-C3BC-416C-B756-A2301F2678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6" b="9187"/>
          <a:stretch/>
        </p:blipFill>
        <p:spPr>
          <a:xfrm>
            <a:off x="185347" y="3297531"/>
            <a:ext cx="1637963" cy="1564794"/>
          </a:xfrm>
          <a:prstGeom prst="rect">
            <a:avLst/>
          </a:prstGeom>
        </p:spPr>
      </p:pic>
      <p:pic>
        <p:nvPicPr>
          <p:cNvPr id="22" name="Imagem 26">
            <a:extLst>
              <a:ext uri="{FF2B5EF4-FFF2-40B4-BE49-F238E27FC236}">
                <a16:creationId xmlns:a16="http://schemas.microsoft.com/office/drawing/2014/main" id="{F65A5F16-81FB-4C27-990F-69451532F65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12" y="3335275"/>
            <a:ext cx="1518235" cy="14794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E5D9EF-A10F-4988-9D2E-01FCC481A710}"/>
              </a:ext>
            </a:extLst>
          </p:cNvPr>
          <p:cNvSpPr txBox="1"/>
          <p:nvPr/>
        </p:nvSpPr>
        <p:spPr>
          <a:xfrm>
            <a:off x="811102" y="4646881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  Ratio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E4654D-B792-4964-9860-05CBE7F4154C}"/>
              </a:ext>
            </a:extLst>
          </p:cNvPr>
          <p:cNvSpPr txBox="1"/>
          <p:nvPr/>
        </p:nvSpPr>
        <p:spPr>
          <a:xfrm>
            <a:off x="2434130" y="4646881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  Bp.1s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9C3C5F-265F-4F91-877C-8F9ABA9709A7}"/>
              </a:ext>
            </a:extLst>
          </p:cNvPr>
          <p:cNvSpPr txBox="1"/>
          <p:nvPr/>
        </p:nvSpPr>
        <p:spPr>
          <a:xfrm>
            <a:off x="790032" y="2967126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Stab.glu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3F3FF73-5174-4320-986F-50DA0DFE047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9"/>
          <a:stretch/>
        </p:blipFill>
        <p:spPr>
          <a:xfrm>
            <a:off x="4816419" y="1579167"/>
            <a:ext cx="1749492" cy="184042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642A1B7-CEC7-4C5D-8DD0-9A0B738B69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5" b="1541"/>
          <a:stretch/>
        </p:blipFill>
        <p:spPr>
          <a:xfrm>
            <a:off x="6939161" y="1579167"/>
            <a:ext cx="1755874" cy="184042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AE9C29-AE7D-4A85-B785-82D8F727250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9" b="1391"/>
          <a:stretch/>
        </p:blipFill>
        <p:spPr>
          <a:xfrm>
            <a:off x="5933354" y="3459127"/>
            <a:ext cx="1481585" cy="159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Ranking variáveis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197406"/>
            <a:ext cx="2290575" cy="3358356"/>
          </a:xfrm>
        </p:spPr>
        <p:txBody>
          <a:bodyPr/>
          <a:lstStyle/>
          <a:p>
            <a:r>
              <a:rPr lang="en-US" dirty="0" err="1"/>
              <a:t>Stab.glu</a:t>
            </a:r>
            <a:endParaRPr lang="en-US" dirty="0"/>
          </a:p>
          <a:p>
            <a:r>
              <a:rPr lang="en-US" dirty="0"/>
              <a:t>Chol</a:t>
            </a:r>
          </a:p>
          <a:p>
            <a:r>
              <a:rPr lang="pt-PT" dirty="0"/>
              <a:t>T</a:t>
            </a:r>
            <a:r>
              <a:rPr lang="en-US" dirty="0" err="1"/>
              <a:t>ime.ppn</a:t>
            </a:r>
            <a:endParaRPr lang="en-US" dirty="0"/>
          </a:p>
          <a:p>
            <a:r>
              <a:rPr lang="pt-PT" dirty="0"/>
              <a:t>E</a:t>
            </a:r>
            <a:r>
              <a:rPr lang="en-US" dirty="0" err="1"/>
              <a:t>tc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77A5FFD-2DF9-4D9E-8A1B-BB9F8C88595C}"/>
              </a:ext>
            </a:extLst>
          </p:cNvPr>
          <p:cNvSpPr txBox="1">
            <a:spLocks/>
          </p:cNvSpPr>
          <p:nvPr/>
        </p:nvSpPr>
        <p:spPr>
          <a:xfrm>
            <a:off x="5030115" y="1197406"/>
            <a:ext cx="2290575" cy="335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Stab.glu</a:t>
            </a:r>
          </a:p>
          <a:p>
            <a:r>
              <a:rPr lang="en-US"/>
              <a:t>Chol</a:t>
            </a:r>
          </a:p>
          <a:p>
            <a:r>
              <a:rPr lang="pt-PT"/>
              <a:t>T</a:t>
            </a:r>
            <a:r>
              <a:rPr lang="en-US"/>
              <a:t>ime.ppn</a:t>
            </a:r>
          </a:p>
          <a:p>
            <a:r>
              <a:rPr lang="pt-PT"/>
              <a:t>E</a:t>
            </a:r>
            <a:r>
              <a:rPr lang="en-US"/>
              <a:t>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0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normalidade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377459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104</Words>
  <Application>Microsoft Office PowerPoint</Application>
  <PresentationFormat>On-screen Show (16:9)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AA1 Apresentação trabalho prático</vt:lpstr>
      <vt:lpstr>Dataset</vt:lpstr>
      <vt:lpstr>Variáveis </vt:lpstr>
      <vt:lpstr>PowerPoint Presentation</vt:lpstr>
      <vt:lpstr>Análise de influencia</vt:lpstr>
      <vt:lpstr>Ranking variáveis</vt:lpstr>
      <vt:lpstr>Análise de normalidade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carlos jose</cp:lastModifiedBy>
  <cp:revision>138</cp:revision>
  <dcterms:created xsi:type="dcterms:W3CDTF">2013-08-21T19:17:07Z</dcterms:created>
  <dcterms:modified xsi:type="dcterms:W3CDTF">2018-12-11T13:47:01Z</dcterms:modified>
</cp:coreProperties>
</file>