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AA1</a:t>
            </a:r>
            <a:br>
              <a:rPr lang="en-US" dirty="0"/>
            </a:br>
            <a:r>
              <a:rPr lang="en-US" sz="2800" dirty="0" err="1"/>
              <a:t>Apresentação</a:t>
            </a:r>
            <a:r>
              <a:rPr lang="en-US" sz="2800" dirty="0"/>
              <a:t> </a:t>
            </a:r>
            <a:r>
              <a:rPr lang="en-US" sz="2800" dirty="0" err="1"/>
              <a:t>trabalho</a:t>
            </a:r>
            <a:r>
              <a:rPr lang="en-US" sz="2800" dirty="0"/>
              <a:t> </a:t>
            </a:r>
            <a:r>
              <a:rPr lang="en-US" sz="2800" dirty="0" err="1"/>
              <a:t>prático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14 de </a:t>
            </a:r>
            <a:r>
              <a:rPr lang="pt-PT" sz="2000" dirty="0"/>
              <a:t>Dezembro</a:t>
            </a:r>
            <a:r>
              <a:rPr lang="en-US" sz="2000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D179F-8C50-4154-8217-20C4C969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5" y="1197405"/>
            <a:ext cx="2992226" cy="379339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D68A07E-9BAB-48C6-8B35-0CD7B7A7560C}"/>
              </a:ext>
            </a:extLst>
          </p:cNvPr>
          <p:cNvSpPr txBox="1">
            <a:spLocks/>
          </p:cNvSpPr>
          <p:nvPr/>
        </p:nvSpPr>
        <p:spPr>
          <a:xfrm>
            <a:off x="5640935" y="1502815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I</a:t>
            </a:r>
            <a:r>
              <a:rPr lang="en-US" dirty="0" err="1"/>
              <a:t>nformações</a:t>
            </a:r>
            <a:r>
              <a:rPr lang="en-US" dirty="0"/>
              <a:t> data set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6FE01A-BD39-4550-9E80-AC7DB6685E00}"/>
              </a:ext>
            </a:extLst>
          </p:cNvPr>
          <p:cNvSpPr txBox="1">
            <a:spLocks/>
          </p:cNvSpPr>
          <p:nvPr/>
        </p:nvSpPr>
        <p:spPr>
          <a:xfrm>
            <a:off x="5640935" y="1982637"/>
            <a:ext cx="3359510" cy="21378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nome</a:t>
            </a:r>
            <a:r>
              <a:rPr lang="en-US" dirty="0"/>
              <a:t> </a:t>
            </a:r>
          </a:p>
          <a:p>
            <a:r>
              <a:rPr lang="en-US" dirty="0" err="1"/>
              <a:t>origem</a:t>
            </a:r>
            <a:r>
              <a:rPr lang="en-US" dirty="0"/>
              <a:t> </a:t>
            </a:r>
          </a:p>
          <a:p>
            <a:r>
              <a:rPr lang="en-US" dirty="0" err="1"/>
              <a:t>quantidade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Variáveis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2290575" cy="3358356"/>
          </a:xfrm>
        </p:spPr>
        <p:txBody>
          <a:bodyPr/>
          <a:lstStyle/>
          <a:p>
            <a:r>
              <a:rPr lang="en-US" dirty="0" err="1"/>
              <a:t>Stab.glu</a:t>
            </a:r>
            <a:endParaRPr lang="en-US" dirty="0"/>
          </a:p>
          <a:p>
            <a:r>
              <a:rPr lang="en-US" dirty="0"/>
              <a:t>Chol</a:t>
            </a:r>
          </a:p>
          <a:p>
            <a:r>
              <a:rPr lang="pt-PT" dirty="0"/>
              <a:t>T</a:t>
            </a:r>
            <a:r>
              <a:rPr lang="en-US" dirty="0" err="1"/>
              <a:t>ime.ppn</a:t>
            </a:r>
            <a:endParaRPr lang="en-US" dirty="0"/>
          </a:p>
          <a:p>
            <a:r>
              <a:rPr lang="pt-PT" dirty="0"/>
              <a:t>E</a:t>
            </a:r>
            <a:r>
              <a:rPr lang="en-US" dirty="0" err="1"/>
              <a:t>tc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77A5FFD-2DF9-4D9E-8A1B-BB9F8C88595C}"/>
              </a:ext>
            </a:extLst>
          </p:cNvPr>
          <p:cNvSpPr txBox="1">
            <a:spLocks/>
          </p:cNvSpPr>
          <p:nvPr/>
        </p:nvSpPr>
        <p:spPr>
          <a:xfrm>
            <a:off x="5030115" y="1197406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Stab.glu</a:t>
            </a:r>
          </a:p>
          <a:p>
            <a:r>
              <a:rPr lang="en-US"/>
              <a:t>Chol</a:t>
            </a:r>
          </a:p>
          <a:p>
            <a:r>
              <a:rPr lang="pt-PT"/>
              <a:t>T</a:t>
            </a:r>
            <a:r>
              <a:rPr lang="en-US"/>
              <a:t>ime.ppn</a:t>
            </a:r>
          </a:p>
          <a:p>
            <a:r>
              <a:rPr lang="pt-PT"/>
              <a:t>E</a:t>
            </a:r>
            <a:r>
              <a:rPr lang="en-US"/>
              <a:t>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influencia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normalidade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377459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74</Words>
  <Application>Microsoft Office PowerPoint</Application>
  <PresentationFormat>On-screen Show (16:9)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AA1 Apresentação trabalho prático</vt:lpstr>
      <vt:lpstr>Dataset</vt:lpstr>
      <vt:lpstr>Variáveis </vt:lpstr>
      <vt:lpstr>Análise de influencia</vt:lpstr>
      <vt:lpstr>Análise de normalidade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carlos jose</cp:lastModifiedBy>
  <cp:revision>136</cp:revision>
  <dcterms:created xsi:type="dcterms:W3CDTF">2013-08-21T19:17:07Z</dcterms:created>
  <dcterms:modified xsi:type="dcterms:W3CDTF">2018-12-10T22:17:53Z</dcterms:modified>
</cp:coreProperties>
</file>