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523" r:id="rId3"/>
    <p:sldId id="524" r:id="rId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3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079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3.png"/><Relationship Id="rId7" Type="http://schemas.openxmlformats.org/officeDocument/2006/relationships/image" Target="../media/image10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.png"/><Relationship Id="rId5" Type="http://schemas.openxmlformats.org/officeDocument/2006/relationships/image" Target="../media/image106.png"/><Relationship Id="rId15" Type="http://schemas.openxmlformats.org/officeDocument/2006/relationships/image" Target="../media/image15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Designing Proportional Controllers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008157" y="2227603"/>
            <a:ext cx="1316329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356802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802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3516104" y="172560"/>
            <a:ext cx="43916" cy="4384752"/>
          </a:xfrm>
          <a:prstGeom prst="bentConnector3">
            <a:avLst>
              <a:gd name="adj1" fmla="val 1253092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1036370" y="383686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0" y="3836860"/>
                <a:ext cx="2629951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1036369" y="4494813"/>
                <a:ext cx="24221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𝒌𝒙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69" y="4494813"/>
                <a:ext cx="2422138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1001789" y="5152766"/>
                <a:ext cx="37580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𝒌𝒙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89" y="5152766"/>
                <a:ext cx="3758016" cy="400110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1175551" y="5810719"/>
                <a:ext cx="35410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𝒃𝒌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551" y="5810719"/>
                <a:ext cx="3541033" cy="400110"/>
              </a:xfrm>
              <a:prstGeom prst="rect">
                <a:avLst/>
              </a:prstGeom>
              <a:blipFill>
                <a:blip r:embed="rId1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DBD22-CBD0-EE4D-A601-A86A1FB37D82}"/>
                  </a:ext>
                </a:extLst>
              </p:cNvPr>
              <p:cNvSpPr txBox="1"/>
              <p:nvPr/>
            </p:nvSpPr>
            <p:spPr>
              <a:xfrm>
                <a:off x="4415557" y="3429000"/>
                <a:ext cx="41497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dirty="0"/>
                  <a:t> correctly, we can design the poles of the closed loop system.</a:t>
                </a:r>
                <a:endParaRPr lang="en-US" sz="2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DBD22-CBD0-EE4D-A601-A86A1FB3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57" y="3429000"/>
                <a:ext cx="4149709" cy="1015663"/>
              </a:xfrm>
              <a:prstGeom prst="rect">
                <a:avLst/>
              </a:prstGeom>
              <a:blipFill>
                <a:blip r:embed="rId15"/>
                <a:stretch>
                  <a:fillRect l="-1524" t="-3750" r="-182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199761</TotalTime>
  <Words>261</Words>
  <Application>Microsoft Macintosh PowerPoint</Application>
  <PresentationFormat>On-screen Show (4:3)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Theme</vt:lpstr>
      <vt:lpstr>BIOE 498 / BIOE 599  Advanced Biological Control Systems   Designing Proportional Controllers  </vt:lpstr>
      <vt:lpstr>Closed Loop System</vt:lpstr>
      <vt:lpstr>Closed Loop System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3266</cp:revision>
  <dcterms:created xsi:type="dcterms:W3CDTF">2008-11-04T22:35:39Z</dcterms:created>
  <dcterms:modified xsi:type="dcterms:W3CDTF">2022-05-14T18:28:30Z</dcterms:modified>
</cp:coreProperties>
</file>