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4" r:id="rId3"/>
    <p:sldId id="485" r:id="rId4"/>
    <p:sldId id="487" r:id="rId5"/>
    <p:sldId id="488" r:id="rId6"/>
    <p:sldId id="497" r:id="rId7"/>
    <p:sldId id="500" r:id="rId8"/>
    <p:sldId id="498" r:id="rId9"/>
    <p:sldId id="501" r:id="rId10"/>
    <p:sldId id="502" r:id="rId11"/>
    <p:sldId id="503" r:id="rId12"/>
    <p:sldId id="504" r:id="rId13"/>
    <p:sldId id="505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86407"/>
  </p:normalViewPr>
  <p:slideViewPr>
    <p:cSldViewPr snapToGrid="0" snapToObjects="1">
      <p:cViewPr>
        <p:scale>
          <a:sx n="140" d="100"/>
          <a:sy n="140" d="100"/>
        </p:scale>
        <p:origin x="984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40.png"/><Relationship Id="rId4" Type="http://schemas.openxmlformats.org/officeDocument/2006/relationships/image" Target="../media/image9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5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52.png"/><Relationship Id="rId9" Type="http://schemas.openxmlformats.org/officeDocument/2006/relationships/image" Target="../media/image48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7" Type="http://schemas.openxmlformats.org/officeDocument/2006/relationships/image" Target="../media/image16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14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6" y="1686750"/>
            <a:ext cx="1729408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47473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7" idx="3"/>
            <a:endCxn id="36" idx="3"/>
          </p:cNvCxnSpPr>
          <p:nvPr/>
        </p:nvCxnSpPr>
        <p:spPr>
          <a:xfrm flipH="1">
            <a:off x="4772225" y="1474483"/>
            <a:ext cx="1599331" cy="920249"/>
          </a:xfrm>
          <a:prstGeom prst="bentConnector3">
            <a:avLst>
              <a:gd name="adj1" fmla="val -14293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blipFill>
                <a:blip r:embed="rId10"/>
                <a:stretch>
                  <a:fillRect l="-608" r="-1216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7" y="1899820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2263806" y="174889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530469" y="3309064"/>
                <a:ext cx="1604285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69" y="3309064"/>
                <a:ext cx="1604285" cy="582660"/>
              </a:xfrm>
              <a:prstGeom prst="rect">
                <a:avLst/>
              </a:prstGeom>
              <a:blipFill>
                <a:blip r:embed="rId4"/>
                <a:stretch>
                  <a:fillRect r="-315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496" t="-2128" r="-99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20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757027" y="2556400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03284" y="4267238"/>
                <a:ext cx="4355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4" y="4267238"/>
                <a:ext cx="4355038" cy="276999"/>
              </a:xfrm>
              <a:prstGeom prst="rect">
                <a:avLst/>
              </a:prstGeom>
              <a:blipFill>
                <a:blip r:embed="rId6"/>
                <a:stretch>
                  <a:fillRect l="-581" r="-14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1586954" y="4818562"/>
                <a:ext cx="3653436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54" y="4818562"/>
                <a:ext cx="3653436" cy="433196"/>
              </a:xfrm>
              <a:prstGeom prst="rect">
                <a:avLst/>
              </a:prstGeom>
              <a:blipFill>
                <a:blip r:embed="rId14"/>
                <a:stretch>
                  <a:fillRect l="-3806" t="-5714" r="-276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A38-9E34-9043-B247-9F98F3C5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8070-9502-2D4B-8ED9-2D2B9AAC0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</a:t>
            </a:r>
            <a:r>
              <a:rPr lang="en-US"/>
              <a:t>Laplace transforms</a:t>
            </a:r>
            <a:endParaRPr lang="en-US" dirty="0"/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192707</TotalTime>
  <Words>898</Words>
  <Application>Microsoft Macintosh PowerPoint</Application>
  <PresentationFormat>On-screen Show (4:3)</PresentationFormat>
  <Paragraphs>204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Building Systems from Other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Laplace Transforms (Systems in Series)</vt:lpstr>
      <vt:lpstr>Finding Transfer Functions in Diagrams</vt:lpstr>
      <vt:lpstr>Interpreting the Transfer Function</vt:lpstr>
      <vt:lpstr>Adding a Filter</vt:lpstr>
      <vt:lpstr>General Solution</vt:lpstr>
      <vt:lpstr>The Error Signal</vt:lpstr>
      <vt:lpstr>Noise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3031</cp:revision>
  <dcterms:created xsi:type="dcterms:W3CDTF">2008-11-04T22:35:39Z</dcterms:created>
  <dcterms:modified xsi:type="dcterms:W3CDTF">2022-04-20T04:13:19Z</dcterms:modified>
</cp:coreProperties>
</file>