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523" r:id="rId4"/>
    <p:sldId id="531" r:id="rId5"/>
    <p:sldId id="532" r:id="rId6"/>
    <p:sldId id="534" r:id="rId7"/>
    <p:sldId id="524" r:id="rId8"/>
    <p:sldId id="525" r:id="rId9"/>
    <p:sldId id="526" r:id="rId10"/>
    <p:sldId id="527" r:id="rId11"/>
    <p:sldId id="528" r:id="rId12"/>
    <p:sldId id="533" r:id="rId13"/>
    <p:sldId id="529" r:id="rId14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gCuaoS/ao6GLJNkk1J/HieLCYV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/>
    <p:restoredTop sz="94694"/>
  </p:normalViewPr>
  <p:slideViewPr>
    <p:cSldViewPr snapToGrid="0">
      <p:cViewPr varScale="1">
        <p:scale>
          <a:sx n="121" d="100"/>
          <a:sy n="121" d="100"/>
        </p:scale>
        <p:origin x="204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8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a filter help with measurement noise? Verify transfer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64546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a filter help with measurement noise? Verify transfer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85831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a filter help with measurement noise? Verify transfer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65769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a filter help with measurement noise? Verify transfer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46330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5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5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35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5"/>
          <p:cNvSpPr/>
          <p:nvPr/>
        </p:nvSpPr>
        <p:spPr>
          <a:xfrm rot="10800000" flipH="1">
            <a:off x="8167688" y="6348413"/>
            <a:ext cx="585787" cy="396875"/>
          </a:xfrm>
          <a:prstGeom prst="trapezoid">
            <a:avLst>
              <a:gd name="adj" fmla="val 25000"/>
            </a:avLst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5" descr="UW_W-Logo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5"/>
          <p:cNvSpPr txBox="1"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dt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ftr" idx="11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5"/>
          <p:cNvSpPr txBox="1">
            <a:spLocks noGrp="1"/>
          </p:cNvSpPr>
          <p:nvPr>
            <p:ph type="sldNum" idx="12"/>
          </p:nvPr>
        </p:nvSpPr>
        <p:spPr>
          <a:xfrm>
            <a:off x="7534275" y="5943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7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7"/>
          <p:cNvSpPr txBox="1">
            <a:spLocks noGrp="1"/>
          </p:cNvSpPr>
          <p:nvPr>
            <p:ph type="sldNum" idx="12"/>
          </p:nvPr>
        </p:nvSpPr>
        <p:spPr>
          <a:xfrm>
            <a:off x="7564582" y="6324600"/>
            <a:ext cx="512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sldNum" idx="12"/>
          </p:nvPr>
        </p:nvSpPr>
        <p:spPr>
          <a:xfrm>
            <a:off x="7655266" y="6264275"/>
            <a:ext cx="4981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sldNum" idx="12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body"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4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43"/>
          <p:cNvSpPr txBox="1">
            <a:spLocks noGrp="1"/>
          </p:cNvSpPr>
          <p:nvPr>
            <p:ph type="body" idx="1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body" idx="1"/>
          </p:nvPr>
        </p:nvSpPr>
        <p:spPr>
          <a:xfrm rot="5400000">
            <a:off x="2286000" y="-457200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4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5"/>
          <p:cNvSpPr txBox="1">
            <a:spLocks noGrp="1"/>
          </p:cNvSpPr>
          <p:nvPr>
            <p:ph type="title"/>
          </p:nvPr>
        </p:nvSpPr>
        <p:spPr>
          <a:xfrm rot="5400000">
            <a:off x="4953000" y="2209801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45"/>
          <p:cNvSpPr txBox="1">
            <a:spLocks noGrp="1"/>
          </p:cNvSpPr>
          <p:nvPr>
            <p:ph type="body" idx="1"/>
          </p:nvPr>
        </p:nvSpPr>
        <p:spPr>
          <a:xfrm rot="5400000">
            <a:off x="762000" y="228601"/>
            <a:ext cx="541020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45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45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5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6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36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36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34" name="Google Shape;34;p36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" name="Google Shape;35;p36" descr="UW_W-Logo_RGB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" name="Google Shape;36;p36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36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36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6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259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" name="Google Shape;11;p34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2" name="Google Shape;12;p34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Google Shape;13;p34" descr="UW_W-Logo_RGB.png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34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rgbClr val="3B18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34" descr="UW.Wordmark_ctr.jp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4"/>
          <p:cNvSpPr txBox="1">
            <a:spLocks noGrp="1"/>
          </p:cNvSpPr>
          <p:nvPr>
            <p:ph type="sldNum" idx="12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3.png"/><Relationship Id="rId7" Type="http://schemas.openxmlformats.org/officeDocument/2006/relationships/image" Target="../media/image4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1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41.png"/><Relationship Id="rId12" Type="http://schemas.openxmlformats.org/officeDocument/2006/relationships/image" Target="../media/image58.png"/><Relationship Id="rId17" Type="http://schemas.openxmlformats.org/officeDocument/2006/relationships/image" Target="../media/image5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19" Type="http://schemas.openxmlformats.org/officeDocument/2006/relationships/image" Target="../media/image28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0.png"/><Relationship Id="rId7" Type="http://schemas.openxmlformats.org/officeDocument/2006/relationships/image" Target="../media/image6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28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Relationship Id="rId9" Type="http://schemas.openxmlformats.org/officeDocument/2006/relationships/image" Target="../media/image4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image" Target="../media/image12.png"/><Relationship Id="rId21" Type="http://schemas.openxmlformats.org/officeDocument/2006/relationships/image" Target="../media/image15.png"/><Relationship Id="rId12" Type="http://schemas.openxmlformats.org/officeDocument/2006/relationships/image" Target="../media/image10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8.png"/><Relationship Id="rId15" Type="http://schemas.openxmlformats.org/officeDocument/2006/relationships/image" Target="../media/image8.png"/><Relationship Id="rId23" Type="http://schemas.openxmlformats.org/officeDocument/2006/relationships/image" Target="../media/image17.png"/><Relationship Id="rId19" Type="http://schemas.openxmlformats.org/officeDocument/2006/relationships/image" Target="../media/image13.png"/><Relationship Id="rId14" Type="http://schemas.openxmlformats.org/officeDocument/2006/relationships/image" Target="../media/image7.png"/><Relationship Id="rId2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10.png"/><Relationship Id="rId3" Type="http://schemas.openxmlformats.org/officeDocument/2006/relationships/image" Target="../media/image6.png"/><Relationship Id="rId7" Type="http://schemas.openxmlformats.org/officeDocument/2006/relationships/image" Target="../media/image161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9" Type="http://schemas.openxmlformats.org/officeDocument/2006/relationships/image" Target="../media/image8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2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7.png"/><Relationship Id="rId7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2: </a:t>
            </a:r>
            <a:r>
              <a:rPr lang="en-US" sz="3200" b="1" u="sng" dirty="0"/>
              <a:t>Elements of Closed Loop Systems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January 8, 2024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01FA-EFC2-2165-29CA-F96D5D05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470635" cy="838200"/>
          </a:xfrm>
        </p:spPr>
        <p:txBody>
          <a:bodyPr/>
          <a:lstStyle/>
          <a:p>
            <a:r>
              <a:rPr lang="en-US" dirty="0"/>
              <a:t>Differential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67CEF4-628D-4B8C-0130-5B1E31C097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4E9837-E0A1-9CF5-9C2A-63E09F187349}"/>
                  </a:ext>
                </a:extLst>
              </p:cNvPr>
              <p:cNvSpPr txBox="1"/>
              <p:nvPr/>
            </p:nvSpPr>
            <p:spPr>
              <a:xfrm>
                <a:off x="1196200" y="1337177"/>
                <a:ext cx="213557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4E9837-E0A1-9CF5-9C2A-63E09F187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200" y="1337177"/>
                <a:ext cx="2135579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1B8E1E3-EE10-E785-657F-2A659626BDD6}"/>
              </a:ext>
            </a:extLst>
          </p:cNvPr>
          <p:cNvSpPr txBox="1"/>
          <p:nvPr/>
        </p:nvSpPr>
        <p:spPr>
          <a:xfrm>
            <a:off x="1311024" y="3657600"/>
            <a:ext cx="3873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Senses change in control errors.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5347DB-2067-BDB9-F735-7474A836F75C}"/>
              </a:ext>
            </a:extLst>
          </p:cNvPr>
          <p:cNvSpPr txBox="1"/>
          <p:nvPr/>
        </p:nvSpPr>
        <p:spPr>
          <a:xfrm>
            <a:off x="1311024" y="4309477"/>
            <a:ext cx="3485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Appeal</a:t>
            </a:r>
          </a:p>
          <a:p>
            <a:r>
              <a:rPr lang="en-US" sz="2000" dirty="0"/>
              <a:t>    Fast response to changes.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AF62F8-DC06-B5D1-77C2-76D1E7D24C2E}"/>
              </a:ext>
            </a:extLst>
          </p:cNvPr>
          <p:cNvSpPr txBox="1"/>
          <p:nvPr/>
        </p:nvSpPr>
        <p:spPr>
          <a:xfrm>
            <a:off x="1311024" y="5269129"/>
            <a:ext cx="32447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Issues</a:t>
            </a:r>
          </a:p>
          <a:p>
            <a:r>
              <a:rPr lang="en-US" sz="2000" dirty="0"/>
              <a:t>    Works poorly with noise.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68BFFE-5DCD-4255-DE10-FB949E33FA0F}"/>
                  </a:ext>
                </a:extLst>
              </p:cNvPr>
              <p:cNvSpPr txBox="1"/>
              <p:nvPr/>
            </p:nvSpPr>
            <p:spPr>
              <a:xfrm>
                <a:off x="3502085" y="2415025"/>
                <a:ext cx="361125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68BFFE-5DCD-4255-DE10-FB949E33F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085" y="2415025"/>
                <a:ext cx="361125" cy="331437"/>
              </a:xfrm>
              <a:prstGeom prst="rect">
                <a:avLst/>
              </a:prstGeom>
              <a:blipFill>
                <a:blip r:embed="rId3"/>
                <a:stretch>
                  <a:fillRect l="-13333" r="-3333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646EEF-E30E-7D91-A47C-BD049988A075}"/>
              </a:ext>
            </a:extLst>
          </p:cNvPr>
          <p:cNvCxnSpPr>
            <a:cxnSpLocks/>
          </p:cNvCxnSpPr>
          <p:nvPr/>
        </p:nvCxnSpPr>
        <p:spPr>
          <a:xfrm flipV="1">
            <a:off x="2618146" y="2623574"/>
            <a:ext cx="389660" cy="8371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142977-CE08-22C8-2869-93F99B64BE75}"/>
              </a:ext>
            </a:extLst>
          </p:cNvPr>
          <p:cNvCxnSpPr>
            <a:cxnSpLocks/>
          </p:cNvCxnSpPr>
          <p:nvPr/>
        </p:nvCxnSpPr>
        <p:spPr>
          <a:xfrm>
            <a:off x="3996462" y="2591253"/>
            <a:ext cx="390817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BEC8D71-2417-3C43-363F-356424DB994D}"/>
                  </a:ext>
                </a:extLst>
              </p:cNvPr>
              <p:cNvSpPr/>
              <p:nvPr/>
            </p:nvSpPr>
            <p:spPr>
              <a:xfrm>
                <a:off x="3971127" y="2057495"/>
                <a:ext cx="72808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BEC8D71-2417-3C43-363F-356424DB99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127" y="2057495"/>
                <a:ext cx="728084" cy="400110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6A64C9-BFCE-82A3-15A7-9235E9B083BC}"/>
              </a:ext>
            </a:extLst>
          </p:cNvPr>
          <p:cNvCxnSpPr>
            <a:cxnSpLocks/>
          </p:cNvCxnSpPr>
          <p:nvPr/>
        </p:nvCxnSpPr>
        <p:spPr>
          <a:xfrm flipV="1">
            <a:off x="1196200" y="2664264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4576B56-2851-A667-CEF4-F8CD413E1F0C}"/>
                  </a:ext>
                </a:extLst>
              </p:cNvPr>
              <p:cNvSpPr/>
              <p:nvPr/>
            </p:nvSpPr>
            <p:spPr>
              <a:xfrm>
                <a:off x="952074" y="2146063"/>
                <a:ext cx="7063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4576B56-2851-A667-CEF4-F8CD413E1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74" y="2146063"/>
                <a:ext cx="706347" cy="400110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F4535ABD-4C8E-5ACC-E2CB-09E0C339E3ED}"/>
              </a:ext>
            </a:extLst>
          </p:cNvPr>
          <p:cNvSpPr/>
          <p:nvPr/>
        </p:nvSpPr>
        <p:spPr>
          <a:xfrm>
            <a:off x="1627781" y="2105987"/>
            <a:ext cx="2333879" cy="103773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18EF449-BCD4-85A9-F047-3C854782AB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9943" y="2289897"/>
                <a:ext cx="760333" cy="70076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18EF449-BCD4-85A9-F047-3C854782AB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943" y="2289897"/>
                <a:ext cx="760333" cy="7007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B07E124-0FDA-3CAB-4CA3-029ADFFAAA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38541" y="2281563"/>
                <a:ext cx="760333" cy="70076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B07E124-0FDA-3CAB-4CA3-029ADFFAAA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541" y="2281563"/>
                <a:ext cx="760333" cy="7007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1929481-AEEF-E212-89C8-40D8C7CF1F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2942" y="401851"/>
            <a:ext cx="3073858" cy="87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9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D139-C3EF-C568-000F-32FB1D14E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4724400" cy="838200"/>
          </a:xfrm>
        </p:spPr>
        <p:txBody>
          <a:bodyPr/>
          <a:lstStyle/>
          <a:p>
            <a:r>
              <a:rPr lang="en-US" dirty="0"/>
              <a:t>Common Controllers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8B9C7B-DFA8-0E9D-AD14-D9176EAB80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8ED455-E05A-E189-FF23-7A83DA88C918}"/>
              </a:ext>
            </a:extLst>
          </p:cNvPr>
          <p:cNvGrpSpPr/>
          <p:nvPr/>
        </p:nvGrpSpPr>
        <p:grpSpPr>
          <a:xfrm>
            <a:off x="300868" y="1704406"/>
            <a:ext cx="2230599" cy="844263"/>
            <a:chOff x="673932" y="1714077"/>
            <a:chExt cx="2230599" cy="8442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BB069B-5E4A-F66A-55BE-57D91C1709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0239" y="1857576"/>
              <a:ext cx="760333" cy="70076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D2C11CA-CF69-E965-4CE9-C509697BDF4E}"/>
                    </a:ext>
                  </a:extLst>
                </p:cNvPr>
                <p:cNvSpPr txBox="1"/>
                <p:nvPr/>
              </p:nvSpPr>
              <p:spPr>
                <a:xfrm>
                  <a:off x="1581282" y="2029567"/>
                  <a:ext cx="3484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D2C11CA-CF69-E965-4CE9-C509697BDF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1282" y="2029567"/>
                  <a:ext cx="348429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7857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635ADB4-451C-73BE-1D38-10D3BD6AA5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508" y="2269647"/>
              <a:ext cx="38966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1581EDD-FF8F-B094-C8B0-6B9241708B39}"/>
                    </a:ext>
                  </a:extLst>
                </p:cNvPr>
                <p:cNvSpPr/>
                <p:nvPr/>
              </p:nvSpPr>
              <p:spPr>
                <a:xfrm>
                  <a:off x="673932" y="1751446"/>
                  <a:ext cx="7063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1581EDD-FF8F-B094-C8B0-6B9241708B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932" y="1751446"/>
                  <a:ext cx="706347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21DB1D7-D04F-D5CD-7888-A307A68F8AD2}"/>
                </a:ext>
              </a:extLst>
            </p:cNvPr>
            <p:cNvCxnSpPr>
              <a:cxnSpLocks/>
            </p:cNvCxnSpPr>
            <p:nvPr/>
          </p:nvCxnSpPr>
          <p:spPr>
            <a:xfrm>
              <a:off x="2233312" y="2247835"/>
              <a:ext cx="390817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158D22F-0EA4-5C40-8424-1BAFAE5ABE45}"/>
                    </a:ext>
                  </a:extLst>
                </p:cNvPr>
                <p:cNvSpPr/>
                <p:nvPr/>
              </p:nvSpPr>
              <p:spPr>
                <a:xfrm>
                  <a:off x="2176447" y="1714077"/>
                  <a:ext cx="72808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158D22F-0EA4-5C40-8424-1BAFAE5ABE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6447" y="1714077"/>
                  <a:ext cx="728084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20E573-6429-F4CA-527B-7BF8BDD42CD9}"/>
                  </a:ext>
                </a:extLst>
              </p:cNvPr>
              <p:cNvSpPr txBox="1"/>
              <p:nvPr/>
            </p:nvSpPr>
            <p:spPr>
              <a:xfrm>
                <a:off x="6969699" y="2623589"/>
                <a:ext cx="361125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20E573-6429-F4CA-527B-7BF8BDD42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699" y="2623589"/>
                <a:ext cx="361125" cy="331437"/>
              </a:xfrm>
              <a:prstGeom prst="rect">
                <a:avLst/>
              </a:prstGeom>
              <a:blipFill>
                <a:blip r:embed="rId5"/>
                <a:stretch>
                  <a:fillRect l="-13333" r="-333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1E92A2-340D-E1EA-D390-1D05A9349CD8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6037890" y="2840509"/>
            <a:ext cx="468265" cy="8334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1E0440-9915-8446-8163-07B23EA1A608}"/>
                  </a:ext>
                </a:extLst>
              </p:cNvPr>
              <p:cNvSpPr/>
              <p:nvPr/>
            </p:nvSpPr>
            <p:spPr>
              <a:xfrm>
                <a:off x="3878881" y="2019535"/>
                <a:ext cx="7063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1E0440-9915-8446-8163-07B23EA1A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881" y="2019535"/>
                <a:ext cx="706347" cy="400110"/>
              </a:xfrm>
              <a:prstGeom prst="rect">
                <a:avLst/>
              </a:prstGeom>
              <a:blipFill>
                <a:blip r:embed="rId6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7293994A-1348-ECFB-8F70-3640928A7A5D}"/>
              </a:ext>
            </a:extLst>
          </p:cNvPr>
          <p:cNvSpPr/>
          <p:nvPr/>
        </p:nvSpPr>
        <p:spPr>
          <a:xfrm>
            <a:off x="4858249" y="1266495"/>
            <a:ext cx="3331358" cy="208578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4BBF1A7-0ABF-E47C-69EE-D276368BB1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7557" y="2498461"/>
                <a:ext cx="760333" cy="70076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/>
                      </m:nary>
                    </m:oMath>
                  </m:oMathPara>
                </a14:m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4BBF1A7-0ABF-E47C-69EE-D276368BB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557" y="2498461"/>
                <a:ext cx="760333" cy="7007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51CC7D6-D317-7181-95CE-9C7F1BB2DC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06155" y="2490127"/>
                <a:ext cx="760333" cy="70076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51CC7D6-D317-7181-95CE-9C7F1BB2DC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55" y="2490127"/>
                <a:ext cx="760333" cy="7007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C0863312-CD5B-156E-8CB4-A064E4B5AA0B}"/>
              </a:ext>
            </a:extLst>
          </p:cNvPr>
          <p:cNvSpPr>
            <a:spLocks noChangeAspect="1"/>
          </p:cNvSpPr>
          <p:nvPr/>
        </p:nvSpPr>
        <p:spPr>
          <a:xfrm>
            <a:off x="5794700" y="1391145"/>
            <a:ext cx="760333" cy="700764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689C2D0-E1CF-9A7A-1E73-4C2CE16A56C2}"/>
                  </a:ext>
                </a:extLst>
              </p:cNvPr>
              <p:cNvSpPr txBox="1"/>
              <p:nvPr/>
            </p:nvSpPr>
            <p:spPr>
              <a:xfrm>
                <a:off x="6025743" y="1563136"/>
                <a:ext cx="3484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689C2D0-E1CF-9A7A-1E73-4C2CE16A5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743" y="1563136"/>
                <a:ext cx="348429" cy="307777"/>
              </a:xfrm>
              <a:prstGeom prst="rect">
                <a:avLst/>
              </a:prstGeom>
              <a:blipFill>
                <a:blip r:embed="rId9"/>
                <a:stretch>
                  <a:fillRect l="-1724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7B8556D7-2727-FF8D-06B3-84DDC1F6228F}"/>
              </a:ext>
            </a:extLst>
          </p:cNvPr>
          <p:cNvSpPr/>
          <p:nvPr/>
        </p:nvSpPr>
        <p:spPr>
          <a:xfrm>
            <a:off x="7765666" y="2083173"/>
            <a:ext cx="301841" cy="30184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FEF5E705-64C5-1D08-3932-53EBDC0FC368}"/>
              </a:ext>
            </a:extLst>
          </p:cNvPr>
          <p:cNvCxnSpPr>
            <a:cxnSpLocks/>
            <a:stCxn id="23" idx="3"/>
            <a:endCxn id="31" idx="4"/>
          </p:cNvCxnSpPr>
          <p:nvPr/>
        </p:nvCxnSpPr>
        <p:spPr>
          <a:xfrm flipV="1">
            <a:off x="7266488" y="2385013"/>
            <a:ext cx="650099" cy="45549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A500D89-330A-A5DE-1837-EFFA1DC2761E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>
            <a:off x="4585228" y="2219590"/>
            <a:ext cx="692329" cy="629253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EC1B6DFB-7122-260E-F954-79FC564976D3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 flipV="1">
            <a:off x="4585228" y="1741527"/>
            <a:ext cx="1209472" cy="47806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522EE863-F72E-5C97-AC09-D002260AAC27}"/>
              </a:ext>
            </a:extLst>
          </p:cNvPr>
          <p:cNvCxnSpPr>
            <a:cxnSpLocks/>
            <a:stCxn id="25" idx="3"/>
            <a:endCxn id="31" idx="0"/>
          </p:cNvCxnSpPr>
          <p:nvPr/>
        </p:nvCxnSpPr>
        <p:spPr>
          <a:xfrm>
            <a:off x="6555033" y="1741527"/>
            <a:ext cx="1361554" cy="34164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56131A-5AC2-27A3-6E1B-53A7B4086338}"/>
              </a:ext>
            </a:extLst>
          </p:cNvPr>
          <p:cNvCxnSpPr>
            <a:cxnSpLocks/>
          </p:cNvCxnSpPr>
          <p:nvPr/>
        </p:nvCxnSpPr>
        <p:spPr>
          <a:xfrm>
            <a:off x="8102851" y="2219590"/>
            <a:ext cx="484101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18E3C4-88A4-ECD6-480A-D486CD124217}"/>
                  </a:ext>
                </a:extLst>
              </p:cNvPr>
              <p:cNvSpPr txBox="1"/>
              <p:nvPr/>
            </p:nvSpPr>
            <p:spPr>
              <a:xfrm>
                <a:off x="8189607" y="1833747"/>
                <a:ext cx="3626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18E3C4-88A4-ECD6-480A-D486CD124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607" y="1833747"/>
                <a:ext cx="362607" cy="400110"/>
              </a:xfrm>
              <a:prstGeom prst="rect">
                <a:avLst/>
              </a:prstGeom>
              <a:blipFill>
                <a:blip r:embed="rId10"/>
                <a:stretch>
                  <a:fillRect r="-8333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182D1B8-9A38-8B0A-57CC-9701E0D67CF1}"/>
                  </a:ext>
                </a:extLst>
              </p:cNvPr>
              <p:cNvSpPr txBox="1"/>
              <p:nvPr/>
            </p:nvSpPr>
            <p:spPr>
              <a:xfrm>
                <a:off x="3745931" y="4831804"/>
                <a:ext cx="361125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182D1B8-9A38-8B0A-57CC-9701E0D67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931" y="4831804"/>
                <a:ext cx="361125" cy="331437"/>
              </a:xfrm>
              <a:prstGeom prst="rect">
                <a:avLst/>
              </a:prstGeom>
              <a:blipFill>
                <a:blip r:embed="rId11"/>
                <a:stretch>
                  <a:fillRect l="-13333" r="-3333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FFC500-30C8-3568-1943-23842D181F89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2814122" y="5048724"/>
            <a:ext cx="468265" cy="8334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885A1AB-6ED9-8E5B-D6F7-F1E284EEFC2D}"/>
                  </a:ext>
                </a:extLst>
              </p:cNvPr>
              <p:cNvSpPr/>
              <p:nvPr/>
            </p:nvSpPr>
            <p:spPr>
              <a:xfrm>
                <a:off x="655113" y="4364380"/>
                <a:ext cx="7063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885A1AB-6ED9-8E5B-D6F7-F1E284EEFC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13" y="4364380"/>
                <a:ext cx="706347" cy="400110"/>
              </a:xfrm>
              <a:prstGeom prst="rect">
                <a:avLst/>
              </a:prstGeom>
              <a:blipFill>
                <a:blip r:embed="rId1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FE772FED-291A-C229-4D22-1E2947BDE83A}"/>
              </a:ext>
            </a:extLst>
          </p:cNvPr>
          <p:cNvSpPr/>
          <p:nvPr/>
        </p:nvSpPr>
        <p:spPr>
          <a:xfrm>
            <a:off x="1459416" y="3611339"/>
            <a:ext cx="3506423" cy="293659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7CC8DCA-10B0-CF3A-56D5-EC8C5E7249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53789" y="4706676"/>
                <a:ext cx="760333" cy="70076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/>
                      </m:nary>
                    </m:oMath>
                  </m:oMathPara>
                </a14:m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7CC8DCA-10B0-CF3A-56D5-EC8C5E724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789" y="4706676"/>
                <a:ext cx="760333" cy="7007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1A50926-7F5A-D5A4-8A05-3F3C605064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2387" y="4698342"/>
                <a:ext cx="760333" cy="70076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1A50926-7F5A-D5A4-8A05-3F3C60506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387" y="4698342"/>
                <a:ext cx="760333" cy="70076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5BC33A4E-6698-3259-757E-B059A62D824B}"/>
              </a:ext>
            </a:extLst>
          </p:cNvPr>
          <p:cNvSpPr>
            <a:spLocks noChangeAspect="1"/>
          </p:cNvSpPr>
          <p:nvPr/>
        </p:nvSpPr>
        <p:spPr>
          <a:xfrm>
            <a:off x="2570932" y="3735990"/>
            <a:ext cx="760333" cy="70076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0C9C855-7924-CF90-B374-3BE490A79CAF}"/>
                  </a:ext>
                </a:extLst>
              </p:cNvPr>
              <p:cNvSpPr txBox="1"/>
              <p:nvPr/>
            </p:nvSpPr>
            <p:spPr>
              <a:xfrm>
                <a:off x="2801975" y="3907981"/>
                <a:ext cx="3484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0C9C855-7924-CF90-B374-3BE490A79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975" y="3907981"/>
                <a:ext cx="348429" cy="307777"/>
              </a:xfrm>
              <a:prstGeom prst="rect">
                <a:avLst/>
              </a:prstGeom>
              <a:blipFill>
                <a:blip r:embed="rId15"/>
                <a:stretch>
                  <a:fillRect l="-1379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2718F9E7-0FFB-EF00-F6ED-A8212C44F367}"/>
              </a:ext>
            </a:extLst>
          </p:cNvPr>
          <p:cNvSpPr/>
          <p:nvPr/>
        </p:nvSpPr>
        <p:spPr>
          <a:xfrm>
            <a:off x="4541898" y="4890464"/>
            <a:ext cx="301841" cy="3018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890CC563-7CB0-768D-031A-4E62AEBBE7DF}"/>
              </a:ext>
            </a:extLst>
          </p:cNvPr>
          <p:cNvCxnSpPr>
            <a:cxnSpLocks/>
            <a:stCxn id="59" idx="3"/>
            <a:endCxn id="62" idx="2"/>
          </p:cNvCxnSpPr>
          <p:nvPr/>
        </p:nvCxnSpPr>
        <p:spPr>
          <a:xfrm flipV="1">
            <a:off x="4042720" y="5041384"/>
            <a:ext cx="499178" cy="734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D27DCD83-D931-495A-084E-516074585F3B}"/>
              </a:ext>
            </a:extLst>
          </p:cNvPr>
          <p:cNvCxnSpPr>
            <a:stCxn id="56" idx="3"/>
            <a:endCxn id="58" idx="1"/>
          </p:cNvCxnSpPr>
          <p:nvPr/>
        </p:nvCxnSpPr>
        <p:spPr>
          <a:xfrm>
            <a:off x="1361460" y="4564435"/>
            <a:ext cx="692329" cy="492623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8371FD37-9D7A-29E9-8F6C-BA5A9572F73D}"/>
              </a:ext>
            </a:extLst>
          </p:cNvPr>
          <p:cNvCxnSpPr>
            <a:cxnSpLocks/>
            <a:stCxn id="56" idx="3"/>
            <a:endCxn id="60" idx="1"/>
          </p:cNvCxnSpPr>
          <p:nvPr/>
        </p:nvCxnSpPr>
        <p:spPr>
          <a:xfrm flipV="1">
            <a:off x="1361460" y="4086372"/>
            <a:ext cx="1209472" cy="47806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3D8D47BD-1C0B-E7A1-35AF-07E75B05DB4D}"/>
              </a:ext>
            </a:extLst>
          </p:cNvPr>
          <p:cNvCxnSpPr>
            <a:cxnSpLocks/>
            <a:stCxn id="60" idx="3"/>
            <a:endCxn id="62" idx="0"/>
          </p:cNvCxnSpPr>
          <p:nvPr/>
        </p:nvCxnSpPr>
        <p:spPr>
          <a:xfrm>
            <a:off x="3331265" y="4086372"/>
            <a:ext cx="1361554" cy="804092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ACA8CD0-31F8-C4D0-7826-BFD7FB8791C3}"/>
              </a:ext>
            </a:extLst>
          </p:cNvPr>
          <p:cNvCxnSpPr>
            <a:cxnSpLocks/>
          </p:cNvCxnSpPr>
          <p:nvPr/>
        </p:nvCxnSpPr>
        <p:spPr>
          <a:xfrm>
            <a:off x="4879083" y="5026881"/>
            <a:ext cx="484101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061FC87-B74E-B8DC-9490-6D1DCA208FD7}"/>
                  </a:ext>
                </a:extLst>
              </p:cNvPr>
              <p:cNvSpPr txBox="1"/>
              <p:nvPr/>
            </p:nvSpPr>
            <p:spPr>
              <a:xfrm>
                <a:off x="5030975" y="4610601"/>
                <a:ext cx="3626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061FC87-B74E-B8DC-9490-6D1DCA208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975" y="4610601"/>
                <a:ext cx="362607" cy="400110"/>
              </a:xfrm>
              <a:prstGeom prst="rect">
                <a:avLst/>
              </a:prstGeom>
              <a:blipFill>
                <a:blip r:embed="rId16"/>
                <a:stretch>
                  <a:fillRect r="-86207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B81DAC6-9AC1-A503-DBD9-EF242C2CD950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 flipV="1">
            <a:off x="2871932" y="6073477"/>
            <a:ext cx="468265" cy="8334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F42DCE3-A866-AA9A-59E4-F0C41477A3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11599" y="5731429"/>
                <a:ext cx="760333" cy="70076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F42DCE3-A866-AA9A-59E4-F0C41477A3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599" y="5731429"/>
                <a:ext cx="760333" cy="70076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85128EE-686F-3846-221F-995C7FA6EF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40197" y="5723095"/>
                <a:ext cx="760333" cy="70076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85128EE-686F-3846-221F-995C7FA6E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197" y="5723095"/>
                <a:ext cx="760333" cy="70076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E0308B6C-BEEC-08B5-D0EC-7FEB545BE77E}"/>
              </a:ext>
            </a:extLst>
          </p:cNvPr>
          <p:cNvCxnSpPr>
            <a:cxnSpLocks/>
            <a:stCxn id="71" idx="3"/>
            <a:endCxn id="62" idx="4"/>
          </p:cNvCxnSpPr>
          <p:nvPr/>
        </p:nvCxnSpPr>
        <p:spPr>
          <a:xfrm flipV="1">
            <a:off x="4100530" y="5192304"/>
            <a:ext cx="592289" cy="881173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C218A7FA-80DF-35A2-F5EA-E9D95C7F692E}"/>
              </a:ext>
            </a:extLst>
          </p:cNvPr>
          <p:cNvCxnSpPr>
            <a:cxnSpLocks/>
            <a:stCxn id="56" idx="3"/>
            <a:endCxn id="70" idx="1"/>
          </p:cNvCxnSpPr>
          <p:nvPr/>
        </p:nvCxnSpPr>
        <p:spPr>
          <a:xfrm>
            <a:off x="1361460" y="4564435"/>
            <a:ext cx="750139" cy="1517376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D7FC18F-E664-27A5-5FA9-D10E52F0CACD}"/>
              </a:ext>
            </a:extLst>
          </p:cNvPr>
          <p:cNvSpPr txBox="1"/>
          <p:nvPr/>
        </p:nvSpPr>
        <p:spPr>
          <a:xfrm>
            <a:off x="627368" y="2644621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 Control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1CF919B-38C0-60B3-3AE3-B9D5557CF55A}"/>
              </a:ext>
            </a:extLst>
          </p:cNvPr>
          <p:cNvSpPr txBox="1"/>
          <p:nvPr/>
        </p:nvSpPr>
        <p:spPr>
          <a:xfrm>
            <a:off x="5581305" y="829643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PI Control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A56A0E4-E9D1-3C98-1F5D-90EC02EE6C51}"/>
              </a:ext>
            </a:extLst>
          </p:cNvPr>
          <p:cNvSpPr txBox="1"/>
          <p:nvPr/>
        </p:nvSpPr>
        <p:spPr>
          <a:xfrm>
            <a:off x="2167252" y="3167266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PID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EF7244-4D68-2898-A919-B473743D49F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612942" y="265216"/>
            <a:ext cx="3073858" cy="8790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02BCC6-BBB3-0D76-5D3D-0988637DDAB6}"/>
              </a:ext>
            </a:extLst>
          </p:cNvPr>
          <p:cNvSpPr txBox="1"/>
          <p:nvPr/>
        </p:nvSpPr>
        <p:spPr>
          <a:xfrm>
            <a:off x="5794700" y="3438349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PI Control</a:t>
            </a:r>
          </a:p>
        </p:txBody>
      </p:sp>
    </p:spTree>
    <p:extLst>
      <p:ext uri="{BB962C8B-B14F-4D97-AF65-F5344CB8AC3E}">
        <p14:creationId xmlns:p14="http://schemas.microsoft.com/office/powerpoint/2010/main" val="207815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1" grpId="0" animBg="1"/>
      <p:bldP spid="22" grpId="0" animBg="1"/>
      <p:bldP spid="23" grpId="0" animBg="1"/>
      <p:bldP spid="25" grpId="0" animBg="1"/>
      <p:bldP spid="26" grpId="0"/>
      <p:bldP spid="31" grpId="0" animBg="1"/>
      <p:bldP spid="51" grpId="0"/>
      <p:bldP spid="54" grpId="0"/>
      <p:bldP spid="56" grpId="0"/>
      <p:bldP spid="57" grpId="0" animBg="1"/>
      <p:bldP spid="58" grpId="0" animBg="1"/>
      <p:bldP spid="59" grpId="0" animBg="1"/>
      <p:bldP spid="60" grpId="0" animBg="1"/>
      <p:bldP spid="61" grpId="0"/>
      <p:bldP spid="62" grpId="0" animBg="1"/>
      <p:bldP spid="68" grpId="0"/>
      <p:bldP spid="70" grpId="0" animBg="1"/>
      <p:bldP spid="71" grpId="0" animBg="1"/>
      <p:bldP spid="78" grpId="0"/>
      <p:bldP spid="79" grpId="0"/>
      <p:bldP spid="80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E6616-6DE5-D5B4-867C-DB18B304A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34AB4-FAC6-B870-FC84-14B5D0F3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4724400" cy="838200"/>
          </a:xfrm>
        </p:spPr>
        <p:txBody>
          <a:bodyPr/>
          <a:lstStyle/>
          <a:p>
            <a:r>
              <a:rPr lang="en-US" dirty="0"/>
              <a:t>Common Controllers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A65CF7-786C-9AA2-FEC4-ADA334BEBC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7F86CEB-F539-DDAF-C775-84F74955A643}"/>
                  </a:ext>
                </a:extLst>
              </p:cNvPr>
              <p:cNvSpPr txBox="1"/>
              <p:nvPr/>
            </p:nvSpPr>
            <p:spPr>
              <a:xfrm>
                <a:off x="3745931" y="3087090"/>
                <a:ext cx="361125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7F86CEB-F539-DDAF-C775-84F74955A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931" y="3087090"/>
                <a:ext cx="361125" cy="331437"/>
              </a:xfrm>
              <a:prstGeom prst="rect">
                <a:avLst/>
              </a:prstGeom>
              <a:blipFill>
                <a:blip r:embed="rId2"/>
                <a:stretch>
                  <a:fillRect l="-13333" r="-3333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2F9F1B0-303C-FC65-7C5B-559222571DD3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2814122" y="3304010"/>
            <a:ext cx="468265" cy="8334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A55C27E-87FF-76A8-DA58-1917EF6C333F}"/>
                  </a:ext>
                </a:extLst>
              </p:cNvPr>
              <p:cNvSpPr/>
              <p:nvPr/>
            </p:nvSpPr>
            <p:spPr>
              <a:xfrm>
                <a:off x="655113" y="2619666"/>
                <a:ext cx="7063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A55C27E-87FF-76A8-DA58-1917EF6C33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13" y="2619666"/>
                <a:ext cx="706347" cy="400110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68D233B5-3E28-4B31-90EE-BCC5DC9EE2D8}"/>
              </a:ext>
            </a:extLst>
          </p:cNvPr>
          <p:cNvSpPr/>
          <p:nvPr/>
        </p:nvSpPr>
        <p:spPr>
          <a:xfrm>
            <a:off x="1459416" y="1866625"/>
            <a:ext cx="3506423" cy="293659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489DADC-BFD8-9B84-0665-EAD2CAA0E5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53789" y="2961962"/>
                <a:ext cx="760333" cy="70076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/>
                      </m:nary>
                    </m:oMath>
                  </m:oMathPara>
                </a14:m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489DADC-BFD8-9B84-0665-EAD2CAA0E5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789" y="2961962"/>
                <a:ext cx="760333" cy="7007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1F977BB-0B41-46B9-7A6B-7405431B68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2387" y="2953628"/>
                <a:ext cx="760333" cy="70076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1F977BB-0B41-46B9-7A6B-7405431B68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387" y="2953628"/>
                <a:ext cx="760333" cy="7007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6B7F90CF-C7CC-9AC3-9D99-1572DF4CE6AA}"/>
              </a:ext>
            </a:extLst>
          </p:cNvPr>
          <p:cNvSpPr>
            <a:spLocks noChangeAspect="1"/>
          </p:cNvSpPr>
          <p:nvPr/>
        </p:nvSpPr>
        <p:spPr>
          <a:xfrm>
            <a:off x="2570932" y="1991276"/>
            <a:ext cx="760333" cy="70076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F4B63DD-CBC6-2867-2D3D-D63C6D47F9A7}"/>
                  </a:ext>
                </a:extLst>
              </p:cNvPr>
              <p:cNvSpPr txBox="1"/>
              <p:nvPr/>
            </p:nvSpPr>
            <p:spPr>
              <a:xfrm>
                <a:off x="2801975" y="2163267"/>
                <a:ext cx="3484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F4B63DD-CBC6-2867-2D3D-D63C6D47F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975" y="2163267"/>
                <a:ext cx="348429" cy="307777"/>
              </a:xfrm>
              <a:prstGeom prst="rect">
                <a:avLst/>
              </a:prstGeom>
              <a:blipFill>
                <a:blip r:embed="rId6"/>
                <a:stretch>
                  <a:fillRect l="-13793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3CC11991-2D88-E34E-95F9-5D2733FDF385}"/>
              </a:ext>
            </a:extLst>
          </p:cNvPr>
          <p:cNvSpPr/>
          <p:nvPr/>
        </p:nvSpPr>
        <p:spPr>
          <a:xfrm>
            <a:off x="4541898" y="3145750"/>
            <a:ext cx="301841" cy="3018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1ABFE3B9-5945-A3C2-427D-BB9A71EEE7F9}"/>
              </a:ext>
            </a:extLst>
          </p:cNvPr>
          <p:cNvCxnSpPr>
            <a:cxnSpLocks/>
            <a:stCxn id="59" idx="3"/>
            <a:endCxn id="62" idx="2"/>
          </p:cNvCxnSpPr>
          <p:nvPr/>
        </p:nvCxnSpPr>
        <p:spPr>
          <a:xfrm flipV="1">
            <a:off x="4042720" y="3296670"/>
            <a:ext cx="499178" cy="734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C5786AE1-CC78-AAED-28AE-2CAFFAEB60F5}"/>
              </a:ext>
            </a:extLst>
          </p:cNvPr>
          <p:cNvCxnSpPr>
            <a:stCxn id="56" idx="3"/>
            <a:endCxn id="58" idx="1"/>
          </p:cNvCxnSpPr>
          <p:nvPr/>
        </p:nvCxnSpPr>
        <p:spPr>
          <a:xfrm>
            <a:off x="1361460" y="2819721"/>
            <a:ext cx="692329" cy="492623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F3FADDCE-623D-8CD3-7D0A-38735D3A16D7}"/>
              </a:ext>
            </a:extLst>
          </p:cNvPr>
          <p:cNvCxnSpPr>
            <a:cxnSpLocks/>
            <a:stCxn id="56" idx="3"/>
            <a:endCxn id="60" idx="1"/>
          </p:cNvCxnSpPr>
          <p:nvPr/>
        </p:nvCxnSpPr>
        <p:spPr>
          <a:xfrm flipV="1">
            <a:off x="1361460" y="2341658"/>
            <a:ext cx="1209472" cy="47806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8278B84C-2239-6F15-C3E8-617511F365BB}"/>
              </a:ext>
            </a:extLst>
          </p:cNvPr>
          <p:cNvCxnSpPr>
            <a:cxnSpLocks/>
            <a:stCxn id="60" idx="3"/>
            <a:endCxn id="62" idx="0"/>
          </p:cNvCxnSpPr>
          <p:nvPr/>
        </p:nvCxnSpPr>
        <p:spPr>
          <a:xfrm>
            <a:off x="3331265" y="2341658"/>
            <a:ext cx="1361554" cy="804092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87D52D4-B9DD-C23D-A6B2-BB79B6C74CB0}"/>
              </a:ext>
            </a:extLst>
          </p:cNvPr>
          <p:cNvCxnSpPr>
            <a:cxnSpLocks/>
          </p:cNvCxnSpPr>
          <p:nvPr/>
        </p:nvCxnSpPr>
        <p:spPr>
          <a:xfrm>
            <a:off x="4879083" y="3282167"/>
            <a:ext cx="484101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13EF1E0-1E94-8FFB-588F-5D1360A9BD8E}"/>
                  </a:ext>
                </a:extLst>
              </p:cNvPr>
              <p:cNvSpPr txBox="1"/>
              <p:nvPr/>
            </p:nvSpPr>
            <p:spPr>
              <a:xfrm>
                <a:off x="5030975" y="2865887"/>
                <a:ext cx="3626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13EF1E0-1E94-8FFB-588F-5D1360A9B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975" y="2865887"/>
                <a:ext cx="362607" cy="400110"/>
              </a:xfrm>
              <a:prstGeom prst="rect">
                <a:avLst/>
              </a:prstGeom>
              <a:blipFill>
                <a:blip r:embed="rId7"/>
                <a:stretch>
                  <a:fillRect r="-86207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6701D65-F552-C3CE-32CB-BE8EF021F471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 flipV="1">
            <a:off x="2871932" y="4328763"/>
            <a:ext cx="468265" cy="8334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6F5E8A3-BF25-9246-0196-83DAD5ECD3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11599" y="3986715"/>
                <a:ext cx="760333" cy="70076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6F5E8A3-BF25-9246-0196-83DAD5ECD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599" y="3986715"/>
                <a:ext cx="760333" cy="7007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DE02844-C259-2A07-59A3-976BA36533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40197" y="3978381"/>
                <a:ext cx="760333" cy="70076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DE02844-C259-2A07-59A3-976BA3653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197" y="3978381"/>
                <a:ext cx="760333" cy="7007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5B36B23A-A9DC-A7D5-6494-0F8C9189B28C}"/>
              </a:ext>
            </a:extLst>
          </p:cNvPr>
          <p:cNvCxnSpPr>
            <a:cxnSpLocks/>
            <a:stCxn id="71" idx="3"/>
            <a:endCxn id="62" idx="4"/>
          </p:cNvCxnSpPr>
          <p:nvPr/>
        </p:nvCxnSpPr>
        <p:spPr>
          <a:xfrm flipV="1">
            <a:off x="4100530" y="3447590"/>
            <a:ext cx="592289" cy="881173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640B7AA1-A09E-E9BD-95B7-9E871DA81814}"/>
              </a:ext>
            </a:extLst>
          </p:cNvPr>
          <p:cNvCxnSpPr>
            <a:cxnSpLocks/>
            <a:stCxn id="56" idx="3"/>
            <a:endCxn id="70" idx="1"/>
          </p:cNvCxnSpPr>
          <p:nvPr/>
        </p:nvCxnSpPr>
        <p:spPr>
          <a:xfrm>
            <a:off x="1361460" y="2819721"/>
            <a:ext cx="750139" cy="1517376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E23892D-DCE9-5E20-7145-CCB1B62E09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12942" y="265216"/>
            <a:ext cx="3073858" cy="87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7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6" grpId="0"/>
      <p:bldP spid="57" grpId="0" animBg="1"/>
      <p:bldP spid="58" grpId="0" animBg="1"/>
      <p:bldP spid="59" grpId="0" animBg="1"/>
      <p:bldP spid="60" grpId="0" animBg="1"/>
      <p:bldP spid="61" grpId="0"/>
      <p:bldP spid="62" grpId="0" animBg="1"/>
      <p:bldP spid="68" grpId="0"/>
      <p:bldP spid="70" grpId="0" animBg="1"/>
      <p:bldP spid="7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9CC9-1BD3-2ED6-0F20-42F8A8CD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930D1A-2708-CDEE-DFB8-FB3A42CDB1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8A4C55-8DAA-A526-1C1E-20247FD85167}"/>
              </a:ext>
            </a:extLst>
          </p:cNvPr>
          <p:cNvGrpSpPr/>
          <p:nvPr/>
        </p:nvGrpSpPr>
        <p:grpSpPr>
          <a:xfrm>
            <a:off x="5559855" y="328181"/>
            <a:ext cx="3126945" cy="832348"/>
            <a:chOff x="5559855" y="464811"/>
            <a:chExt cx="3126945" cy="83234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62A59E0-42A0-4BE3-F11F-9D10C44079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6199" y="678723"/>
              <a:ext cx="351632" cy="2753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E8BF21C-973D-7C1B-6FD1-F49DA6F58EC0}"/>
                </a:ext>
              </a:extLst>
            </p:cNvPr>
            <p:cNvCxnSpPr>
              <a:cxnSpLocks/>
              <a:stCxn id="9" idx="3"/>
              <a:endCxn id="19" idx="2"/>
            </p:cNvCxnSpPr>
            <p:nvPr/>
          </p:nvCxnSpPr>
          <p:spPr>
            <a:xfrm>
              <a:off x="6913517" y="812688"/>
              <a:ext cx="224909" cy="4375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AD6423F-20F2-C7EE-FC74-719CC6FE9E4C}"/>
                </a:ext>
              </a:extLst>
            </p:cNvPr>
            <p:cNvCxnSpPr>
              <a:cxnSpLocks/>
              <a:stCxn id="8" idx="3"/>
              <a:endCxn id="14" idx="2"/>
            </p:cNvCxnSpPr>
            <p:nvPr/>
          </p:nvCxnSpPr>
          <p:spPr>
            <a:xfrm flipV="1">
              <a:off x="7825353" y="805078"/>
              <a:ext cx="223205" cy="507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4000978-9953-5032-FD1B-747A2B507DB0}"/>
                    </a:ext>
                  </a:extLst>
                </p:cNvPr>
                <p:cNvSpPr/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oMath>
                    </m:oMathPara>
                  </a14:m>
                  <a:endParaRPr lang="en-US" sz="6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4000978-9953-5032-FD1B-747A2B507D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9B73C0-11F5-A42F-4A2F-1ED287C43E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536" y="675017"/>
              <a:ext cx="612981" cy="2753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Controller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79659DC-3D7D-56D4-7481-82A2AEFE01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9855" y="825946"/>
              <a:ext cx="352360" cy="165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2A3191C-C287-B523-96B0-8366EB809B5D}"/>
                </a:ext>
              </a:extLst>
            </p:cNvPr>
            <p:cNvSpPr/>
            <p:nvPr/>
          </p:nvSpPr>
          <p:spPr>
            <a:xfrm>
              <a:off x="5922713" y="750872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51E45708-7919-B1A6-2202-5B6539133FDC}"/>
                </a:ext>
              </a:extLst>
            </p:cNvPr>
            <p:cNvCxnSpPr>
              <a:cxnSpLocks/>
              <a:stCxn id="17" idx="1"/>
              <a:endCxn id="11" idx="4"/>
            </p:cNvCxnSpPr>
            <p:nvPr/>
          </p:nvCxnSpPr>
          <p:spPr>
            <a:xfrm rot="10800000">
              <a:off x="6005174" y="881763"/>
              <a:ext cx="789563" cy="277726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0DC537F-798E-6435-93F0-6AD29444C657}"/>
                </a:ext>
              </a:extLst>
            </p:cNvPr>
            <p:cNvCxnSpPr>
              <a:cxnSpLocks/>
              <a:stCxn id="11" idx="6"/>
              <a:endCxn id="9" idx="1"/>
            </p:cNvCxnSpPr>
            <p:nvPr/>
          </p:nvCxnSpPr>
          <p:spPr>
            <a:xfrm flipV="1">
              <a:off x="6087633" y="812688"/>
              <a:ext cx="212903" cy="363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E0CB951-DB44-3AE4-44C8-7D0199E867B2}"/>
                </a:ext>
              </a:extLst>
            </p:cNvPr>
            <p:cNvSpPr/>
            <p:nvPr/>
          </p:nvSpPr>
          <p:spPr>
            <a:xfrm>
              <a:off x="8048558" y="739633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F71958B-2486-6A34-B9E5-5F503F9AF6FB}"/>
                </a:ext>
              </a:extLst>
            </p:cNvPr>
            <p:cNvCxnSpPr>
              <a:cxnSpLocks/>
              <a:stCxn id="14" idx="6"/>
            </p:cNvCxnSpPr>
            <p:nvPr/>
          </p:nvCxnSpPr>
          <p:spPr>
            <a:xfrm flipV="1">
              <a:off x="8213479" y="801469"/>
              <a:ext cx="473321" cy="360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93C5096-77E5-C2C3-9A63-06AE7FA4A074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8131019" y="497906"/>
              <a:ext cx="3474" cy="2417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916D0DD-135F-9F5E-782B-FA32947C73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Filter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916D0DD-135F-9F5E-782B-FA32947C73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748C4D23-385C-26E2-AF7F-2AE865A9A8E5}"/>
                </a:ext>
              </a:extLst>
            </p:cNvPr>
            <p:cNvCxnSpPr>
              <a:cxnSpLocks/>
              <a:stCxn id="14" idx="4"/>
              <a:endCxn id="17" idx="3"/>
            </p:cNvCxnSpPr>
            <p:nvPr/>
          </p:nvCxnSpPr>
          <p:spPr>
            <a:xfrm rot="5400000">
              <a:off x="7494210" y="522681"/>
              <a:ext cx="288965" cy="984650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0BC2C41-8EF7-3038-7BD6-5254F5714C29}"/>
                </a:ext>
              </a:extLst>
            </p:cNvPr>
            <p:cNvSpPr/>
            <p:nvPr/>
          </p:nvSpPr>
          <p:spPr>
            <a:xfrm>
              <a:off x="7138427" y="751617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9BDDB25-D36D-7B19-528C-94D5B0D88ED2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7220887" y="464811"/>
              <a:ext cx="2509" cy="286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7C1B6DE-C1CB-FB9B-7525-45E73FFCFF02}"/>
                </a:ext>
              </a:extLst>
            </p:cNvPr>
            <p:cNvCxnSpPr>
              <a:cxnSpLocks/>
              <a:stCxn id="19" idx="6"/>
              <a:endCxn id="5" idx="1"/>
            </p:cNvCxnSpPr>
            <p:nvPr/>
          </p:nvCxnSpPr>
          <p:spPr>
            <a:xfrm flipV="1">
              <a:off x="7303347" y="816394"/>
              <a:ext cx="162851" cy="66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265355A-3A09-D37A-B366-223FA58A7EAB}"/>
                </a:ext>
              </a:extLst>
            </p:cNvPr>
            <p:cNvSpPr txBox="1"/>
            <p:nvPr/>
          </p:nvSpPr>
          <p:spPr>
            <a:xfrm>
              <a:off x="5790226" y="901666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4E499A8-FA1E-FBB5-0095-E24C1FA991E7}"/>
              </a:ext>
            </a:extLst>
          </p:cNvPr>
          <p:cNvSpPr txBox="1"/>
          <p:nvPr/>
        </p:nvSpPr>
        <p:spPr>
          <a:xfrm>
            <a:off x="415160" y="1061928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Discrete time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775F85-E938-2860-3062-092060E92389}"/>
              </a:ext>
            </a:extLst>
          </p:cNvPr>
          <p:cNvSpPr txBox="1"/>
          <p:nvPr/>
        </p:nvSpPr>
        <p:spPr>
          <a:xfrm>
            <a:off x="388880" y="3716928"/>
            <a:ext cx="4158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Continuous time state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DC5C72-0192-2412-D6F4-FC11E6FA7BF0}"/>
                  </a:ext>
                </a:extLst>
              </p:cNvPr>
              <p:cNvSpPr txBox="1"/>
              <p:nvPr/>
            </p:nvSpPr>
            <p:spPr>
              <a:xfrm>
                <a:off x="415160" y="4174303"/>
                <a:ext cx="175695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DC5C72-0192-2412-D6F4-FC11E6FA7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60" y="4174303"/>
                <a:ext cx="1756956" cy="307777"/>
              </a:xfrm>
              <a:prstGeom prst="rect">
                <a:avLst/>
              </a:prstGeom>
              <a:blipFill>
                <a:blip r:embed="rId4"/>
                <a:stretch>
                  <a:fillRect l="-143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390F67A-B7AF-2189-8EB5-FAC530B7F896}"/>
                  </a:ext>
                </a:extLst>
              </p:cNvPr>
              <p:cNvSpPr txBox="1"/>
              <p:nvPr/>
            </p:nvSpPr>
            <p:spPr>
              <a:xfrm>
                <a:off x="430440" y="1498828"/>
                <a:ext cx="4078168" cy="3663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  <m:sub/>
                        <m:sup/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390F67A-B7AF-2189-8EB5-FAC530B7F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40" y="1498828"/>
                <a:ext cx="4078168" cy="366382"/>
              </a:xfrm>
              <a:prstGeom prst="rect">
                <a:avLst/>
              </a:prstGeom>
              <a:blipFill>
                <a:blip r:embed="rId5"/>
                <a:stretch>
                  <a:fillRect l="-932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05FF9F74-47F8-F861-F8F6-51F07267A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309641"/>
            <a:ext cx="3974861" cy="39495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C58148-6D86-35BE-2A83-CAF8F1037C8C}"/>
                  </a:ext>
                </a:extLst>
              </p:cNvPr>
              <p:cNvSpPr txBox="1"/>
              <p:nvPr/>
            </p:nvSpPr>
            <p:spPr>
              <a:xfrm>
                <a:off x="3030568" y="4174303"/>
                <a:ext cx="8231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C58148-6D86-35BE-2A83-CAF8F1037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68" y="4174303"/>
                <a:ext cx="823174" cy="307777"/>
              </a:xfrm>
              <a:prstGeom prst="rect">
                <a:avLst/>
              </a:prstGeom>
              <a:blipFill>
                <a:blip r:embed="rId7"/>
                <a:stretch>
                  <a:fillRect l="-6061" r="-606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679C4C-171E-F7B2-F3B4-7C37906F6F82}"/>
                  </a:ext>
                </a:extLst>
              </p:cNvPr>
              <p:cNvSpPr txBox="1"/>
              <p:nvPr/>
            </p:nvSpPr>
            <p:spPr>
              <a:xfrm>
                <a:off x="1246048" y="1929935"/>
                <a:ext cx="11662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679C4C-171E-F7B2-F3B4-7C37906F6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48" y="1929935"/>
                <a:ext cx="1166217" cy="307777"/>
              </a:xfrm>
              <a:prstGeom prst="rect">
                <a:avLst/>
              </a:prstGeom>
              <a:blipFill>
                <a:blip r:embed="rId8"/>
                <a:stretch>
                  <a:fillRect l="-3191" r="-5319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24AD04A6-0BBE-918D-34F1-33367BB2C8F6}"/>
              </a:ext>
            </a:extLst>
          </p:cNvPr>
          <p:cNvSpPr txBox="1"/>
          <p:nvPr/>
        </p:nvSpPr>
        <p:spPr>
          <a:xfrm>
            <a:off x="4281180" y="5359172"/>
            <a:ext cx="3767378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Rule of thumb: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small </a:t>
            </a:r>
            <a:r>
              <a:rPr lang="en-US" sz="2000" i="1" dirty="0" err="1"/>
              <a:t>k</a:t>
            </a:r>
            <a:r>
              <a:rPr lang="en-US" sz="2000" i="1" baseline="-25000" dirty="0" err="1"/>
              <a:t>F</a:t>
            </a:r>
            <a:r>
              <a:rPr lang="en-US" sz="2000" i="1" dirty="0"/>
              <a:t> </a:t>
            </a:r>
            <a:r>
              <a:rPr lang="en-US" sz="2000" dirty="0"/>
              <a:t>for weak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large </a:t>
            </a:r>
            <a:r>
              <a:rPr lang="en-US" sz="2000" i="1" dirty="0" err="1"/>
              <a:t>k</a:t>
            </a:r>
            <a:r>
              <a:rPr lang="en-US" sz="2000" i="1" baseline="-25000" dirty="0" err="1"/>
              <a:t>F</a:t>
            </a:r>
            <a:r>
              <a:rPr lang="en-US" sz="2000" i="1" dirty="0"/>
              <a:t> </a:t>
            </a:r>
            <a:r>
              <a:rPr lang="en-US" sz="2000" dirty="0"/>
              <a:t>for strong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E0EB344-A860-4AE7-F39B-22171D0C4CBE}"/>
                  </a:ext>
                </a:extLst>
              </p:cNvPr>
              <p:cNvSpPr txBox="1"/>
              <p:nvPr/>
            </p:nvSpPr>
            <p:spPr>
              <a:xfrm>
                <a:off x="447804" y="4546805"/>
                <a:ext cx="6980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E0EB344-A860-4AE7-F39B-22171D0C4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04" y="4546805"/>
                <a:ext cx="698012" cy="307777"/>
              </a:xfrm>
              <a:prstGeom prst="rect">
                <a:avLst/>
              </a:prstGeom>
              <a:blipFill>
                <a:blip r:embed="rId9"/>
                <a:stretch>
                  <a:fillRect l="-7143" r="-178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20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  <p:bldP spid="33" grpId="0"/>
      <p:bldP spid="35" grpId="0"/>
      <p:bldP spid="29" grpId="0"/>
      <p:bldP spid="30" grpId="0"/>
      <p:bldP spid="31" grpId="0" animBg="1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03" name="Google Shape;103;p2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Controllers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Filters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Testbed-based control design</a:t>
            </a:r>
            <a:endParaRPr dirty="0"/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xfrm>
            <a:off x="7620000" y="6248400"/>
            <a:ext cx="30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4">
                <a:extLst>
                  <a:ext uri="{FF2B5EF4-FFF2-40B4-BE49-F238E27FC236}">
                    <a16:creationId xmlns:a16="http://schemas.microsoft.com/office/drawing/2014/main" id="{DB1B42CF-51D4-794F-631B-9D28E05C1E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675" y="3361059"/>
                <a:ext cx="4355553" cy="31268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25400"/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Signals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reference input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control error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measured output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filtered output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Actuator disturbance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Measurement Noise</a:t>
                </a:r>
              </a:p>
              <a:p>
                <a:pPr marL="25400"/>
                <a:endParaRPr lang="en-US" sz="2400" dirty="0"/>
              </a:p>
              <a:p>
                <a:endParaRPr lang="en-US" sz="2400" i="1" dirty="0"/>
              </a:p>
              <a:p>
                <a:endParaRPr lang="en-US" sz="2400" i="1" dirty="0"/>
              </a:p>
            </p:txBody>
          </p:sp>
        </mc:Choice>
        <mc:Fallback xmlns="">
          <p:sp>
            <p:nvSpPr>
              <p:cNvPr id="10" name="Text Placeholder 4">
                <a:extLst>
                  <a:ext uri="{FF2B5EF4-FFF2-40B4-BE49-F238E27FC236}">
                    <a16:creationId xmlns:a16="http://schemas.microsoft.com/office/drawing/2014/main" id="{DB1B42CF-51D4-794F-631B-9D28E05C1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" y="3361059"/>
                <a:ext cx="4355553" cy="3126829"/>
              </a:xfrm>
              <a:prstGeom prst="rect">
                <a:avLst/>
              </a:prstGeom>
              <a:blipFill>
                <a:blip r:embed="rId12"/>
                <a:stretch>
                  <a:fillRect l="-1744" t="-1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915CA75-DCDD-5876-379A-7EA9B42197B3}"/>
              </a:ext>
            </a:extLst>
          </p:cNvPr>
          <p:cNvSpPr txBox="1">
            <a:spLocks/>
          </p:cNvSpPr>
          <p:nvPr/>
        </p:nvSpPr>
        <p:spPr>
          <a:xfrm>
            <a:off x="4559354" y="3410116"/>
            <a:ext cx="4355553" cy="16142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400"/>
            <a:r>
              <a:rPr lang="en-US" sz="2400" b="1" dirty="0"/>
              <a:t>Systems</a:t>
            </a:r>
          </a:p>
          <a:p>
            <a:r>
              <a:rPr lang="en-US" sz="2400" dirty="0"/>
              <a:t>Open loop system (OLS)</a:t>
            </a:r>
          </a:p>
          <a:p>
            <a:r>
              <a:rPr lang="en-US" sz="2400" dirty="0"/>
              <a:t>Controller</a:t>
            </a:r>
          </a:p>
          <a:p>
            <a:r>
              <a:rPr lang="en-US" sz="2400" dirty="0"/>
              <a:t>Filter</a:t>
            </a:r>
          </a:p>
          <a:p>
            <a:r>
              <a:rPr lang="en-US" sz="2400" dirty="0"/>
              <a:t>C (compensation)</a:t>
            </a:r>
          </a:p>
          <a:p>
            <a:pPr marL="25400"/>
            <a:endParaRPr lang="en-US" sz="2400" dirty="0"/>
          </a:p>
          <a:p>
            <a:endParaRPr lang="en-US" sz="2400" i="1" dirty="0"/>
          </a:p>
          <a:p>
            <a:endParaRPr lang="en-US" sz="2400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C23B32-D62A-C04A-214A-79DBE89FB1C6}"/>
              </a:ext>
            </a:extLst>
          </p:cNvPr>
          <p:cNvSpPr>
            <a:spLocks noChangeAspect="1"/>
          </p:cNvSpPr>
          <p:nvPr/>
        </p:nvSpPr>
        <p:spPr>
          <a:xfrm>
            <a:off x="4672273" y="1918675"/>
            <a:ext cx="505982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817161-F6C2-10BD-EA28-3AA011F4B961}"/>
              </a:ext>
            </a:extLst>
          </p:cNvPr>
          <p:cNvCxnSpPr>
            <a:cxnSpLocks/>
            <a:stCxn id="15" idx="3"/>
            <a:endCxn id="31" idx="2"/>
          </p:cNvCxnSpPr>
          <p:nvPr/>
        </p:nvCxnSpPr>
        <p:spPr>
          <a:xfrm>
            <a:off x="3008157" y="2227603"/>
            <a:ext cx="716434" cy="10089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EA7EB2-8F30-F033-E0F2-141F4BB900B4}"/>
              </a:ext>
            </a:extLst>
          </p:cNvPr>
          <p:cNvCxnSpPr>
            <a:cxnSpLocks/>
            <a:stCxn id="9" idx="3"/>
            <a:endCxn id="25" idx="2"/>
          </p:cNvCxnSpPr>
          <p:nvPr/>
        </p:nvCxnSpPr>
        <p:spPr>
          <a:xfrm flipV="1">
            <a:off x="5178255" y="2234098"/>
            <a:ext cx="401262" cy="205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677E7F6-EFB1-E943-CF95-DC0899439E63}"/>
                  </a:ext>
                </a:extLst>
              </p:cNvPr>
              <p:cNvSpPr/>
              <p:nvPr/>
            </p:nvSpPr>
            <p:spPr>
              <a:xfrm>
                <a:off x="4574563" y="2008826"/>
                <a:ext cx="71205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𝑶𝑳𝑺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677E7F6-EFB1-E943-CF95-DC0899439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563" y="2008826"/>
                <a:ext cx="712054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44180FAF-42F8-1299-2EF7-B7553B1809D7}"/>
              </a:ext>
            </a:extLst>
          </p:cNvPr>
          <p:cNvSpPr>
            <a:spLocks noChangeAspect="1"/>
          </p:cNvSpPr>
          <p:nvPr/>
        </p:nvSpPr>
        <p:spPr>
          <a:xfrm>
            <a:off x="1886266" y="1910128"/>
            <a:ext cx="1121891" cy="6349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Controller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366826-D4B0-8532-9150-3B2F82582CC4}"/>
              </a:ext>
            </a:extLst>
          </p:cNvPr>
          <p:cNvCxnSpPr>
            <a:cxnSpLocks/>
          </p:cNvCxnSpPr>
          <p:nvPr/>
        </p:nvCxnSpPr>
        <p:spPr>
          <a:xfrm flipV="1">
            <a:off x="530655" y="2258178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250D818-892B-A042-39F7-594AA34315A6}"/>
              </a:ext>
            </a:extLst>
          </p:cNvPr>
          <p:cNvSpPr/>
          <p:nvPr/>
        </p:nvSpPr>
        <p:spPr>
          <a:xfrm>
            <a:off x="1194765" y="208505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1F27411-A8C2-FE27-A4A4-1CD60016DB5F}"/>
              </a:ext>
            </a:extLst>
          </p:cNvPr>
          <p:cNvCxnSpPr>
            <a:cxnSpLocks/>
            <a:stCxn id="29" idx="1"/>
            <a:endCxn id="17" idx="4"/>
          </p:cNvCxnSpPr>
          <p:nvPr/>
        </p:nvCxnSpPr>
        <p:spPr>
          <a:xfrm rot="10800000">
            <a:off x="1345687" y="2386895"/>
            <a:ext cx="1749875" cy="640451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DAA9C90-1624-BAF3-2342-BAB665486D50}"/>
              </a:ext>
            </a:extLst>
          </p:cNvPr>
          <p:cNvCxnSpPr>
            <a:cxnSpLocks/>
            <a:stCxn id="17" idx="6"/>
            <a:endCxn id="15" idx="1"/>
          </p:cNvCxnSpPr>
          <p:nvPr/>
        </p:nvCxnSpPr>
        <p:spPr>
          <a:xfrm flipV="1">
            <a:off x="1496606" y="2227603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E2FFF3-8587-C433-A057-55CD26AA8FD7}"/>
                  </a:ext>
                </a:extLst>
              </p:cNvPr>
              <p:cNvSpPr txBox="1"/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E2FFF3-8587-C433-A057-55CD26AA8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C873880-EC06-6F77-D78B-7D62420E5F90}"/>
                  </a:ext>
                </a:extLst>
              </p:cNvPr>
              <p:cNvSpPr/>
              <p:nvPr/>
            </p:nvSpPr>
            <p:spPr>
              <a:xfrm>
                <a:off x="424342" y="1792306"/>
                <a:ext cx="6013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C873880-EC06-6F77-D78B-7D62420E5F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2" y="1792306"/>
                <a:ext cx="601318" cy="338554"/>
              </a:xfrm>
              <a:prstGeom prst="rect">
                <a:avLst/>
              </a:prstGeom>
              <a:blipFill>
                <a:blip r:embed="rId15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2B1AE68-104B-C666-DCA0-14EBCA272764}"/>
                  </a:ext>
                </a:extLst>
              </p:cNvPr>
              <p:cNvSpPr/>
              <p:nvPr/>
            </p:nvSpPr>
            <p:spPr>
              <a:xfrm>
                <a:off x="1336563" y="1751442"/>
                <a:ext cx="6061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2B1AE68-104B-C666-DCA0-14EBCA272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563" y="1751442"/>
                <a:ext cx="606127" cy="338554"/>
              </a:xfrm>
              <a:prstGeom prst="rect">
                <a:avLst/>
              </a:prstGeom>
              <a:blipFill>
                <a:blip r:embed="rId16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8ABBB88-1557-5215-1487-0836ED59A9EA}"/>
                  </a:ext>
                </a:extLst>
              </p:cNvPr>
              <p:cNvSpPr/>
              <p:nvPr/>
            </p:nvSpPr>
            <p:spPr>
              <a:xfrm>
                <a:off x="3044285" y="1806656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8ABBB88-1557-5215-1487-0836ED59A9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85" y="1806656"/>
                <a:ext cx="716478" cy="338554"/>
              </a:xfrm>
              <a:prstGeom prst="rect">
                <a:avLst/>
              </a:prstGeom>
              <a:blipFill>
                <a:blip r:embed="rId17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E0A7211-9722-2F94-DD0A-FB3B8223ADBE}"/>
                  </a:ext>
                </a:extLst>
              </p:cNvPr>
              <p:cNvSpPr/>
              <p:nvPr/>
            </p:nvSpPr>
            <p:spPr>
              <a:xfrm>
                <a:off x="5084597" y="1615242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E0A7211-9722-2F94-DD0A-FB3B8223AD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597" y="1615242"/>
                <a:ext cx="716478" cy="338554"/>
              </a:xfrm>
              <a:prstGeom prst="rect">
                <a:avLst/>
              </a:prstGeom>
              <a:blipFill>
                <a:blip r:embed="rId1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060514DA-D43B-5988-FBA9-31C5AB187A54}"/>
              </a:ext>
            </a:extLst>
          </p:cNvPr>
          <p:cNvSpPr/>
          <p:nvPr/>
        </p:nvSpPr>
        <p:spPr>
          <a:xfrm>
            <a:off x="5579517" y="208317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37CB88-F3E6-C981-8400-1AC40F11AE06}"/>
              </a:ext>
            </a:extLst>
          </p:cNvPr>
          <p:cNvCxnSpPr>
            <a:cxnSpLocks/>
            <a:stCxn id="25" idx="6"/>
          </p:cNvCxnSpPr>
          <p:nvPr/>
        </p:nvCxnSpPr>
        <p:spPr>
          <a:xfrm flipV="1">
            <a:off x="5881358" y="2225774"/>
            <a:ext cx="866283" cy="832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B29422-1808-FE4A-5325-AC6DA27F68DB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5730438" y="1525742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3501747-714E-C2E8-5647-E3EBA119BB10}"/>
              </a:ext>
            </a:extLst>
          </p:cNvPr>
          <p:cNvSpPr txBox="1"/>
          <p:nvPr/>
        </p:nvSpPr>
        <p:spPr>
          <a:xfrm>
            <a:off x="5157126" y="963173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64C26D7-0AFF-6AD3-C386-D9BD17C4C1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Filter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64C26D7-0AFF-6AD3-C386-D9BD17C4C1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32FEC5B6-D1C0-1082-9D3B-DC86CEA9DF84}"/>
              </a:ext>
            </a:extLst>
          </p:cNvPr>
          <p:cNvCxnSpPr>
            <a:cxnSpLocks/>
            <a:stCxn id="25" idx="4"/>
            <a:endCxn id="29" idx="3"/>
          </p:cNvCxnSpPr>
          <p:nvPr/>
        </p:nvCxnSpPr>
        <p:spPr>
          <a:xfrm rot="5400000">
            <a:off x="4413619" y="1710525"/>
            <a:ext cx="642327" cy="1991312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CFAC636-7587-3929-DDF0-147105EA6E7A}"/>
              </a:ext>
            </a:extLst>
          </p:cNvPr>
          <p:cNvSpPr/>
          <p:nvPr/>
        </p:nvSpPr>
        <p:spPr>
          <a:xfrm>
            <a:off x="3724591" y="2086772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739405-0B5F-5F28-1EC9-B61BA5AF57E3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3875512" y="1425382"/>
            <a:ext cx="4592" cy="66139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7706A6-DFFE-F55F-E6D7-A17571E550A1}"/>
              </a:ext>
            </a:extLst>
          </p:cNvPr>
          <p:cNvCxnSpPr>
            <a:cxnSpLocks/>
            <a:stCxn id="31" idx="6"/>
            <a:endCxn id="60" idx="1"/>
          </p:cNvCxnSpPr>
          <p:nvPr/>
        </p:nvCxnSpPr>
        <p:spPr>
          <a:xfrm flipV="1">
            <a:off x="4026432" y="2236149"/>
            <a:ext cx="307809" cy="1543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E1473D4-BB1D-932E-5208-7B98A048304E}"/>
              </a:ext>
            </a:extLst>
          </p:cNvPr>
          <p:cNvSpPr txBox="1"/>
          <p:nvPr/>
        </p:nvSpPr>
        <p:spPr>
          <a:xfrm>
            <a:off x="3090710" y="935162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Actuator</a:t>
            </a:r>
          </a:p>
          <a:p>
            <a:pPr algn="ctr"/>
            <a:r>
              <a:rPr lang="en-US" sz="1400" b="1" dirty="0"/>
              <a:t>Disturbance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2CE0764-180A-1616-C2C9-7D9B6579C5B6}"/>
                  </a:ext>
                </a:extLst>
              </p:cNvPr>
              <p:cNvSpPr/>
              <p:nvPr/>
            </p:nvSpPr>
            <p:spPr>
              <a:xfrm>
                <a:off x="2267212" y="2694281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0" i="1" dirty="0">
                    <a:solidFill>
                      <a:schemeClr val="tx1"/>
                    </a:solidFill>
                  </a:rPr>
                  <a:t>f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2CE0764-180A-1616-C2C9-7D9B6579C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212" y="2694281"/>
                <a:ext cx="716478" cy="338554"/>
              </a:xfrm>
              <a:prstGeom prst="rect">
                <a:avLst/>
              </a:prstGeom>
              <a:blipFill>
                <a:blip r:embed="rId20"/>
                <a:stretch>
                  <a:fillRect l="-3509" t="-7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703D7B3-3154-7279-E6AF-1493299DA12C}"/>
                  </a:ext>
                </a:extLst>
              </p:cNvPr>
              <p:cNvSpPr/>
              <p:nvPr/>
            </p:nvSpPr>
            <p:spPr>
              <a:xfrm>
                <a:off x="5859293" y="1852855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chemeClr val="tx1"/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703D7B3-3154-7279-E6AF-1493299DA1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293" y="1852855"/>
                <a:ext cx="716478" cy="338554"/>
              </a:xfrm>
              <a:prstGeom prst="rect">
                <a:avLst/>
              </a:prstGeom>
              <a:blipFill>
                <a:blip r:embed="rId21"/>
                <a:stretch>
                  <a:fillRect l="-5263"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3CF6DA8-0EC2-8F12-AAA4-9619CF0D57A1}"/>
                  </a:ext>
                </a:extLst>
              </p:cNvPr>
              <p:cNvSpPr/>
              <p:nvPr/>
            </p:nvSpPr>
            <p:spPr>
              <a:xfrm>
                <a:off x="5710548" y="2526074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chemeClr val="tx1"/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3CF6DA8-0EC2-8F12-AAA4-9619CF0D5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548" y="2526074"/>
                <a:ext cx="716478" cy="338554"/>
              </a:xfrm>
              <a:prstGeom prst="rect">
                <a:avLst/>
              </a:prstGeom>
              <a:blipFill>
                <a:blip r:embed="rId22"/>
                <a:stretch>
                  <a:fillRect l="-5263"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B5E832E-8382-BA1A-B5A7-19FE4EDC5093}"/>
                  </a:ext>
                </a:extLst>
              </p:cNvPr>
              <p:cNvSpPr/>
              <p:nvPr/>
            </p:nvSpPr>
            <p:spPr>
              <a:xfrm>
                <a:off x="3780468" y="1465260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B5E832E-8382-BA1A-B5A7-19FE4EDC50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468" y="1465260"/>
                <a:ext cx="716478" cy="338554"/>
              </a:xfrm>
              <a:prstGeom prst="rect">
                <a:avLst/>
              </a:prstGeom>
              <a:blipFill>
                <a:blip r:embed="rId2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C741502-B5B0-4AD4-FCA2-2C53A96B9C7C}"/>
                  </a:ext>
                </a:extLst>
              </p:cNvPr>
              <p:cNvSpPr/>
              <p:nvPr/>
            </p:nvSpPr>
            <p:spPr>
              <a:xfrm>
                <a:off x="5654805" y="1505189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C741502-B5B0-4AD4-FCA2-2C53A96B9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805" y="1505189"/>
                <a:ext cx="716478" cy="338554"/>
              </a:xfrm>
              <a:prstGeom prst="rect">
                <a:avLst/>
              </a:prstGeom>
              <a:blipFill>
                <a:blip r:embed="rId24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5013CDB2-A293-4CB1-B926-2270E18EACAB}"/>
              </a:ext>
            </a:extLst>
          </p:cNvPr>
          <p:cNvSpPr>
            <a:spLocks noChangeAspect="1"/>
          </p:cNvSpPr>
          <p:nvPr/>
        </p:nvSpPr>
        <p:spPr>
          <a:xfrm>
            <a:off x="4334241" y="1918674"/>
            <a:ext cx="321220" cy="6349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3255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Architecture Without </a:t>
            </a:r>
            <a:r>
              <a:rPr lang="en-US" i="1" dirty="0"/>
              <a:t>d(t), n(t)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2C5CD7-5EF7-0149-A160-721F4F8BF5A1}"/>
              </a:ext>
            </a:extLst>
          </p:cNvPr>
          <p:cNvSpPr>
            <a:spLocks noChangeAspect="1"/>
          </p:cNvSpPr>
          <p:nvPr/>
        </p:nvSpPr>
        <p:spPr>
          <a:xfrm>
            <a:off x="4672273" y="1918675"/>
            <a:ext cx="505982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85FA6-F565-A342-9B83-C988EFF8976A}"/>
              </a:ext>
            </a:extLst>
          </p:cNvPr>
          <p:cNvCxnSpPr>
            <a:cxnSpLocks/>
            <a:stCxn id="45" idx="3"/>
            <a:endCxn id="39" idx="2"/>
          </p:cNvCxnSpPr>
          <p:nvPr/>
        </p:nvCxnSpPr>
        <p:spPr>
          <a:xfrm>
            <a:off x="3008157" y="2227603"/>
            <a:ext cx="716434" cy="10089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83C526-95FD-DD48-8D64-79DF32A3018A}"/>
              </a:ext>
            </a:extLst>
          </p:cNvPr>
          <p:cNvCxnSpPr>
            <a:cxnSpLocks/>
            <a:stCxn id="41" idx="3"/>
            <a:endCxn id="58" idx="2"/>
          </p:cNvCxnSpPr>
          <p:nvPr/>
        </p:nvCxnSpPr>
        <p:spPr>
          <a:xfrm flipV="1">
            <a:off x="5178255" y="2234098"/>
            <a:ext cx="401262" cy="205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/>
              <p:nvPr/>
            </p:nvSpPr>
            <p:spPr>
              <a:xfrm>
                <a:off x="4574563" y="2008826"/>
                <a:ext cx="71205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𝑶𝑳𝑺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563" y="2008826"/>
                <a:ext cx="712054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17F19C0A-4E6F-334D-BD24-1FC484764B18}"/>
              </a:ext>
            </a:extLst>
          </p:cNvPr>
          <p:cNvSpPr>
            <a:spLocks noChangeAspect="1"/>
          </p:cNvSpPr>
          <p:nvPr/>
        </p:nvSpPr>
        <p:spPr>
          <a:xfrm>
            <a:off x="1886266" y="1910128"/>
            <a:ext cx="1121891" cy="6349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Controller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A7EBF1-5C9C-C245-A586-537F9E82050B}"/>
              </a:ext>
            </a:extLst>
          </p:cNvPr>
          <p:cNvCxnSpPr>
            <a:cxnSpLocks/>
          </p:cNvCxnSpPr>
          <p:nvPr/>
        </p:nvCxnSpPr>
        <p:spPr>
          <a:xfrm flipV="1">
            <a:off x="530655" y="2258178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2932C7D-E4B3-5D47-A8D0-A906B69494C0}"/>
              </a:ext>
            </a:extLst>
          </p:cNvPr>
          <p:cNvSpPr/>
          <p:nvPr/>
        </p:nvSpPr>
        <p:spPr>
          <a:xfrm>
            <a:off x="1194765" y="208505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02BD592-75B2-8044-83BE-F469346766A9}"/>
              </a:ext>
            </a:extLst>
          </p:cNvPr>
          <p:cNvCxnSpPr>
            <a:cxnSpLocks/>
            <a:stCxn id="63" idx="1"/>
            <a:endCxn id="47" idx="4"/>
          </p:cNvCxnSpPr>
          <p:nvPr/>
        </p:nvCxnSpPr>
        <p:spPr>
          <a:xfrm rot="10800000">
            <a:off x="1345687" y="2386895"/>
            <a:ext cx="1749875" cy="640451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809476-AEC6-624A-8C82-8DFB0AE7A83E}"/>
              </a:ext>
            </a:extLst>
          </p:cNvPr>
          <p:cNvCxnSpPr>
            <a:cxnSpLocks/>
            <a:stCxn id="47" idx="6"/>
            <a:endCxn id="45" idx="1"/>
          </p:cNvCxnSpPr>
          <p:nvPr/>
        </p:nvCxnSpPr>
        <p:spPr>
          <a:xfrm flipV="1">
            <a:off x="1496606" y="2227603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/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blipFill>
                <a:blip r:embed="rId6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/>
              <p:nvPr/>
            </p:nvSpPr>
            <p:spPr>
              <a:xfrm>
                <a:off x="424342" y="1792306"/>
                <a:ext cx="6013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2" y="1792306"/>
                <a:ext cx="601318" cy="338554"/>
              </a:xfrm>
              <a:prstGeom prst="rect">
                <a:avLst/>
              </a:prstGeom>
              <a:blipFill>
                <a:blip r:embed="rId7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/>
              <p:nvPr/>
            </p:nvSpPr>
            <p:spPr>
              <a:xfrm>
                <a:off x="1336563" y="1751442"/>
                <a:ext cx="6061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563" y="1751442"/>
                <a:ext cx="606127" cy="338554"/>
              </a:xfrm>
              <a:prstGeom prst="rect">
                <a:avLst/>
              </a:prstGeom>
              <a:blipFill>
                <a:blip r:embed="rId8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/>
              <p:nvPr/>
            </p:nvSpPr>
            <p:spPr>
              <a:xfrm>
                <a:off x="3044285" y="1806656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85" y="1806656"/>
                <a:ext cx="716478" cy="338554"/>
              </a:xfrm>
              <a:prstGeom prst="rect">
                <a:avLst/>
              </a:prstGeom>
              <a:blipFill>
                <a:blip r:embed="rId9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/>
              <p:nvPr/>
            </p:nvSpPr>
            <p:spPr>
              <a:xfrm>
                <a:off x="5084597" y="1615242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597" y="1615242"/>
                <a:ext cx="716478" cy="338554"/>
              </a:xfrm>
              <a:prstGeom prst="rect">
                <a:avLst/>
              </a:prstGeom>
              <a:blipFill>
                <a:blip r:embed="rId10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663E4834-183D-824E-BFDF-4BEF73BB9D53}"/>
              </a:ext>
            </a:extLst>
          </p:cNvPr>
          <p:cNvSpPr/>
          <p:nvPr/>
        </p:nvSpPr>
        <p:spPr>
          <a:xfrm>
            <a:off x="5579517" y="208317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D7142B-DF18-474D-A65D-D0A0FA353A05}"/>
              </a:ext>
            </a:extLst>
          </p:cNvPr>
          <p:cNvCxnSpPr>
            <a:cxnSpLocks/>
            <a:stCxn id="58" idx="6"/>
          </p:cNvCxnSpPr>
          <p:nvPr/>
        </p:nvCxnSpPr>
        <p:spPr>
          <a:xfrm flipV="1">
            <a:off x="5881358" y="2225774"/>
            <a:ext cx="866283" cy="832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0DC58C-B601-3447-9B9C-2D712DE9DBD3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5730438" y="1525742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55F28CA-0D80-7F41-B904-D08DF710C879}"/>
              </a:ext>
            </a:extLst>
          </p:cNvPr>
          <p:cNvSpPr txBox="1"/>
          <p:nvPr/>
        </p:nvSpPr>
        <p:spPr>
          <a:xfrm>
            <a:off x="5157126" y="963173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Filter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20150CC-EEFB-1346-9D45-02D18A784683}"/>
              </a:ext>
            </a:extLst>
          </p:cNvPr>
          <p:cNvCxnSpPr>
            <a:cxnSpLocks/>
            <a:stCxn id="58" idx="4"/>
            <a:endCxn id="63" idx="3"/>
          </p:cNvCxnSpPr>
          <p:nvPr/>
        </p:nvCxnSpPr>
        <p:spPr>
          <a:xfrm rot="5400000">
            <a:off x="4413619" y="1710525"/>
            <a:ext cx="642327" cy="1991312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6A1B2E7-444B-6A49-B9CD-668F07436162}"/>
              </a:ext>
            </a:extLst>
          </p:cNvPr>
          <p:cNvSpPr/>
          <p:nvPr/>
        </p:nvSpPr>
        <p:spPr>
          <a:xfrm>
            <a:off x="3724591" y="2086772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BFEDE4-991B-D94A-9CCE-E193CF98303D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3875512" y="1425382"/>
            <a:ext cx="4592" cy="66139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A272488-9AD6-D44F-9EF7-9D98E159A8C9}"/>
              </a:ext>
            </a:extLst>
          </p:cNvPr>
          <p:cNvCxnSpPr>
            <a:cxnSpLocks/>
            <a:stCxn id="39" idx="6"/>
            <a:endCxn id="10" idx="1"/>
          </p:cNvCxnSpPr>
          <p:nvPr/>
        </p:nvCxnSpPr>
        <p:spPr>
          <a:xfrm flipV="1">
            <a:off x="4026432" y="2236149"/>
            <a:ext cx="307809" cy="1543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151D055-3E6E-A549-BE53-07794808ACF7}"/>
              </a:ext>
            </a:extLst>
          </p:cNvPr>
          <p:cNvSpPr txBox="1"/>
          <p:nvPr/>
        </p:nvSpPr>
        <p:spPr>
          <a:xfrm>
            <a:off x="3090710" y="935162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Actuator</a:t>
            </a:r>
          </a:p>
          <a:p>
            <a:pPr algn="ctr"/>
            <a:r>
              <a:rPr lang="en-US" sz="1400" b="1" dirty="0"/>
              <a:t>Disturbance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2DA671-7A13-694B-DE37-8A8DBB480BCA}"/>
                  </a:ext>
                </a:extLst>
              </p:cNvPr>
              <p:cNvSpPr/>
              <p:nvPr/>
            </p:nvSpPr>
            <p:spPr>
              <a:xfrm>
                <a:off x="2267212" y="2694281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0" i="1" dirty="0">
                    <a:solidFill>
                      <a:schemeClr val="tx1"/>
                    </a:solidFill>
                  </a:rPr>
                  <a:t>f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2DA671-7A13-694B-DE37-8A8DBB480B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212" y="2694281"/>
                <a:ext cx="716478" cy="338554"/>
              </a:xfrm>
              <a:prstGeom prst="rect">
                <a:avLst/>
              </a:prstGeom>
              <a:blipFill>
                <a:blip r:embed="rId13"/>
                <a:stretch>
                  <a:fillRect l="-3509" t="-7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D0B7366-8621-31DA-C3E1-F93A2B2B589C}"/>
                  </a:ext>
                </a:extLst>
              </p:cNvPr>
              <p:cNvSpPr/>
              <p:nvPr/>
            </p:nvSpPr>
            <p:spPr>
              <a:xfrm>
                <a:off x="5859293" y="1852855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chemeClr val="tx1"/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D0B7366-8621-31DA-C3E1-F93A2B2B5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293" y="1852855"/>
                <a:ext cx="716478" cy="338554"/>
              </a:xfrm>
              <a:prstGeom prst="rect">
                <a:avLst/>
              </a:prstGeom>
              <a:blipFill>
                <a:blip r:embed="rId14"/>
                <a:stretch>
                  <a:fillRect l="-5263"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ADC3E98-9B36-2B13-9648-90DA577B05C7}"/>
                  </a:ext>
                </a:extLst>
              </p:cNvPr>
              <p:cNvSpPr/>
              <p:nvPr/>
            </p:nvSpPr>
            <p:spPr>
              <a:xfrm>
                <a:off x="5710548" y="2526074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chemeClr val="tx1"/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ADC3E98-9B36-2B13-9648-90DA577B0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548" y="2526074"/>
                <a:ext cx="716478" cy="338554"/>
              </a:xfrm>
              <a:prstGeom prst="rect">
                <a:avLst/>
              </a:prstGeom>
              <a:blipFill>
                <a:blip r:embed="rId7"/>
                <a:stretch>
                  <a:fillRect l="-5263"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946D725-8AC2-71DF-8879-BA64DA7B8BB5}"/>
                  </a:ext>
                </a:extLst>
              </p:cNvPr>
              <p:cNvSpPr/>
              <p:nvPr/>
            </p:nvSpPr>
            <p:spPr>
              <a:xfrm>
                <a:off x="3780468" y="1465260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946D725-8AC2-71DF-8879-BA64DA7B8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468" y="1465260"/>
                <a:ext cx="716478" cy="338554"/>
              </a:xfrm>
              <a:prstGeom prst="rect">
                <a:avLst/>
              </a:prstGeom>
              <a:blipFill>
                <a:blip r:embed="rId1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008A90C-B735-6465-7D98-508C16CDF2C6}"/>
                  </a:ext>
                </a:extLst>
              </p:cNvPr>
              <p:cNvSpPr/>
              <p:nvPr/>
            </p:nvSpPr>
            <p:spPr>
              <a:xfrm>
                <a:off x="5654805" y="1505189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008A90C-B735-6465-7D98-508C16CDF2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805" y="1505189"/>
                <a:ext cx="716478" cy="338554"/>
              </a:xfrm>
              <a:prstGeom prst="rect">
                <a:avLst/>
              </a:prstGeom>
              <a:blipFill>
                <a:blip r:embed="rId17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54892B8-B0B2-723E-99C2-D64838942974}"/>
              </a:ext>
            </a:extLst>
          </p:cNvPr>
          <p:cNvSpPr>
            <a:spLocks noChangeAspect="1"/>
          </p:cNvSpPr>
          <p:nvPr/>
        </p:nvSpPr>
        <p:spPr>
          <a:xfrm>
            <a:off x="4334241" y="1918674"/>
            <a:ext cx="321220" cy="6349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5733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Architecture Without </a:t>
            </a:r>
            <a:r>
              <a:rPr lang="en-US" i="1" dirty="0"/>
              <a:t>r(t), d(t)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081882-D455-3B3F-4CA6-EF39C653D10D}"/>
              </a:ext>
            </a:extLst>
          </p:cNvPr>
          <p:cNvSpPr>
            <a:spLocks noChangeAspect="1"/>
          </p:cNvSpPr>
          <p:nvPr/>
        </p:nvSpPr>
        <p:spPr>
          <a:xfrm>
            <a:off x="4672273" y="1918675"/>
            <a:ext cx="505982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602D91-09D1-1178-62BD-1B740A95FB00}"/>
              </a:ext>
            </a:extLst>
          </p:cNvPr>
          <p:cNvCxnSpPr>
            <a:cxnSpLocks/>
            <a:stCxn id="13" idx="3"/>
            <a:endCxn id="29" idx="2"/>
          </p:cNvCxnSpPr>
          <p:nvPr/>
        </p:nvCxnSpPr>
        <p:spPr>
          <a:xfrm>
            <a:off x="3008157" y="2227603"/>
            <a:ext cx="716434" cy="10089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036680-8B68-78F8-42C1-CA79DB1402E3}"/>
              </a:ext>
            </a:extLst>
          </p:cNvPr>
          <p:cNvCxnSpPr>
            <a:cxnSpLocks/>
            <a:stCxn id="9" idx="3"/>
            <a:endCxn id="23" idx="2"/>
          </p:cNvCxnSpPr>
          <p:nvPr/>
        </p:nvCxnSpPr>
        <p:spPr>
          <a:xfrm flipV="1">
            <a:off x="5178255" y="2234098"/>
            <a:ext cx="401262" cy="205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C330FB3-A1EE-8B25-05B0-CC77B290AE74}"/>
                  </a:ext>
                </a:extLst>
              </p:cNvPr>
              <p:cNvSpPr/>
              <p:nvPr/>
            </p:nvSpPr>
            <p:spPr>
              <a:xfrm>
                <a:off x="4574563" y="2008826"/>
                <a:ext cx="71205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𝑶𝑳𝑺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C330FB3-A1EE-8B25-05B0-CC77B290AE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563" y="2008826"/>
                <a:ext cx="712054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8866EDAD-F8C5-A727-6EC9-ACD412EA71F0}"/>
              </a:ext>
            </a:extLst>
          </p:cNvPr>
          <p:cNvSpPr>
            <a:spLocks noChangeAspect="1"/>
          </p:cNvSpPr>
          <p:nvPr/>
        </p:nvSpPr>
        <p:spPr>
          <a:xfrm>
            <a:off x="1886266" y="1910128"/>
            <a:ext cx="1121891" cy="6349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Controller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4AE3CB-E9ED-DE25-BD04-B502F8650803}"/>
              </a:ext>
            </a:extLst>
          </p:cNvPr>
          <p:cNvCxnSpPr>
            <a:cxnSpLocks/>
          </p:cNvCxnSpPr>
          <p:nvPr/>
        </p:nvCxnSpPr>
        <p:spPr>
          <a:xfrm flipV="1">
            <a:off x="530655" y="2258178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0AF0B01-A51A-CB0A-9C56-718AD675657E}"/>
              </a:ext>
            </a:extLst>
          </p:cNvPr>
          <p:cNvSpPr/>
          <p:nvPr/>
        </p:nvSpPr>
        <p:spPr>
          <a:xfrm>
            <a:off x="1194765" y="208505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1482900F-9EF7-8413-2526-895B9A08DDF3}"/>
              </a:ext>
            </a:extLst>
          </p:cNvPr>
          <p:cNvCxnSpPr>
            <a:cxnSpLocks/>
            <a:stCxn id="27" idx="1"/>
            <a:endCxn id="15" idx="4"/>
          </p:cNvCxnSpPr>
          <p:nvPr/>
        </p:nvCxnSpPr>
        <p:spPr>
          <a:xfrm rot="10800000">
            <a:off x="1345687" y="2386895"/>
            <a:ext cx="1749875" cy="640451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008CAF-3B48-F950-82EF-E832521153B9}"/>
              </a:ext>
            </a:extLst>
          </p:cNvPr>
          <p:cNvCxnSpPr>
            <a:cxnSpLocks/>
            <a:stCxn id="15" idx="6"/>
            <a:endCxn id="13" idx="1"/>
          </p:cNvCxnSpPr>
          <p:nvPr/>
        </p:nvCxnSpPr>
        <p:spPr>
          <a:xfrm flipV="1">
            <a:off x="1496606" y="2227603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2437C1-12AF-7B64-F32D-A280FD99A461}"/>
                  </a:ext>
                </a:extLst>
              </p:cNvPr>
              <p:cNvSpPr txBox="1"/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2437C1-12AF-7B64-F32D-A280FD99A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DEE86E2-2353-861A-D56C-94FBC6D94945}"/>
                  </a:ext>
                </a:extLst>
              </p:cNvPr>
              <p:cNvSpPr/>
              <p:nvPr/>
            </p:nvSpPr>
            <p:spPr>
              <a:xfrm>
                <a:off x="424342" y="1792306"/>
                <a:ext cx="5551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</a:rPr>
                  <a:t>0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DEE86E2-2353-861A-D56C-94FBC6D949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2" y="1792306"/>
                <a:ext cx="555152" cy="338554"/>
              </a:xfrm>
              <a:prstGeom prst="rect">
                <a:avLst/>
              </a:prstGeom>
              <a:blipFill>
                <a:blip r:embed="rId5"/>
                <a:stretch>
                  <a:fillRect l="-6667" t="-7407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C771CCC-527E-6D04-02D0-38D394BCD3DC}"/>
                  </a:ext>
                </a:extLst>
              </p:cNvPr>
              <p:cNvSpPr/>
              <p:nvPr/>
            </p:nvSpPr>
            <p:spPr>
              <a:xfrm>
                <a:off x="1336563" y="1751442"/>
                <a:ext cx="6061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C771CCC-527E-6D04-02D0-38D394BCD3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563" y="1751442"/>
                <a:ext cx="606127" cy="338554"/>
              </a:xfrm>
              <a:prstGeom prst="rect">
                <a:avLst/>
              </a:prstGeom>
              <a:blipFill>
                <a:blip r:embed="rId6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10D21D2-560D-197E-7612-CE57AAE3FDFA}"/>
                  </a:ext>
                </a:extLst>
              </p:cNvPr>
              <p:cNvSpPr/>
              <p:nvPr/>
            </p:nvSpPr>
            <p:spPr>
              <a:xfrm>
                <a:off x="3044285" y="1806656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10D21D2-560D-197E-7612-CE57AAE3FD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85" y="1806656"/>
                <a:ext cx="716478" cy="338554"/>
              </a:xfrm>
              <a:prstGeom prst="rect">
                <a:avLst/>
              </a:prstGeom>
              <a:blipFill>
                <a:blip r:embed="rId7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E62D41F-31CF-6DD0-4731-A9E6F946DC6A}"/>
                  </a:ext>
                </a:extLst>
              </p:cNvPr>
              <p:cNvSpPr/>
              <p:nvPr/>
            </p:nvSpPr>
            <p:spPr>
              <a:xfrm>
                <a:off x="5084597" y="1615242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E62D41F-31CF-6DD0-4731-A9E6F946DC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597" y="1615242"/>
                <a:ext cx="716478" cy="338554"/>
              </a:xfrm>
              <a:prstGeom prst="rect">
                <a:avLst/>
              </a:prstGeom>
              <a:blipFill>
                <a:blip r:embed="rId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C16BFE44-325B-3BDD-DDD7-CB6980E6FB23}"/>
              </a:ext>
            </a:extLst>
          </p:cNvPr>
          <p:cNvSpPr/>
          <p:nvPr/>
        </p:nvSpPr>
        <p:spPr>
          <a:xfrm>
            <a:off x="5579517" y="208317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A62C99-60D7-9F63-DAF8-B288E941B649}"/>
              </a:ext>
            </a:extLst>
          </p:cNvPr>
          <p:cNvCxnSpPr>
            <a:cxnSpLocks/>
            <a:stCxn id="23" idx="6"/>
          </p:cNvCxnSpPr>
          <p:nvPr/>
        </p:nvCxnSpPr>
        <p:spPr>
          <a:xfrm flipV="1">
            <a:off x="5881358" y="2225774"/>
            <a:ext cx="866283" cy="832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74BC7F4-339E-5861-B234-0D14D10B9A07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730438" y="1525742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36655F6-8BC0-F8C6-C243-A7D6EEB9F3F8}"/>
              </a:ext>
            </a:extLst>
          </p:cNvPr>
          <p:cNvSpPr txBox="1"/>
          <p:nvPr/>
        </p:nvSpPr>
        <p:spPr>
          <a:xfrm>
            <a:off x="5157126" y="963173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1373E17-86DC-4C6A-7C9B-B5EECF9575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Filter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1373E17-86DC-4C6A-7C9B-B5EECF9575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2DF9DBBE-87ED-0161-8BC4-9FC9515B0B10}"/>
              </a:ext>
            </a:extLst>
          </p:cNvPr>
          <p:cNvCxnSpPr>
            <a:cxnSpLocks/>
            <a:stCxn id="23" idx="4"/>
            <a:endCxn id="27" idx="3"/>
          </p:cNvCxnSpPr>
          <p:nvPr/>
        </p:nvCxnSpPr>
        <p:spPr>
          <a:xfrm rot="5400000">
            <a:off x="4413619" y="1710525"/>
            <a:ext cx="642327" cy="1991312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6830FFE-2655-B970-B447-84896BE3F97D}"/>
              </a:ext>
            </a:extLst>
          </p:cNvPr>
          <p:cNvSpPr/>
          <p:nvPr/>
        </p:nvSpPr>
        <p:spPr>
          <a:xfrm>
            <a:off x="3724591" y="2086772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A62CDD-F047-21EC-413E-EEEC6E65C97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3875512" y="1425382"/>
            <a:ext cx="4592" cy="66139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3E4995-85B7-FE51-82DD-80B706D880F2}"/>
              </a:ext>
            </a:extLst>
          </p:cNvPr>
          <p:cNvCxnSpPr>
            <a:cxnSpLocks/>
            <a:stCxn id="29" idx="6"/>
            <a:endCxn id="40" idx="1"/>
          </p:cNvCxnSpPr>
          <p:nvPr/>
        </p:nvCxnSpPr>
        <p:spPr>
          <a:xfrm flipV="1">
            <a:off x="4026432" y="2236149"/>
            <a:ext cx="307809" cy="1543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E2C6D86-3B96-3CD0-D7CE-FF09FC24B945}"/>
              </a:ext>
            </a:extLst>
          </p:cNvPr>
          <p:cNvSpPr txBox="1"/>
          <p:nvPr/>
        </p:nvSpPr>
        <p:spPr>
          <a:xfrm>
            <a:off x="3090710" y="935162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Actuator</a:t>
            </a:r>
          </a:p>
          <a:p>
            <a:pPr algn="ctr"/>
            <a:r>
              <a:rPr lang="en-US" sz="1400" b="1" dirty="0"/>
              <a:t>Disturbance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DAEC609-031C-C5DC-1E1B-C930FB2876D4}"/>
                  </a:ext>
                </a:extLst>
              </p:cNvPr>
              <p:cNvSpPr/>
              <p:nvPr/>
            </p:nvSpPr>
            <p:spPr>
              <a:xfrm>
                <a:off x="2267212" y="2694281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0" i="1" dirty="0">
                    <a:solidFill>
                      <a:schemeClr val="tx1"/>
                    </a:solidFill>
                  </a:rPr>
                  <a:t>f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DAEC609-031C-C5DC-1E1B-C930FB287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212" y="2694281"/>
                <a:ext cx="716478" cy="338554"/>
              </a:xfrm>
              <a:prstGeom prst="rect">
                <a:avLst/>
              </a:prstGeom>
              <a:blipFill>
                <a:blip r:embed="rId10"/>
                <a:stretch>
                  <a:fillRect l="-3509" t="-7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19EC8F3-6924-0871-BC2D-766316467719}"/>
                  </a:ext>
                </a:extLst>
              </p:cNvPr>
              <p:cNvSpPr/>
              <p:nvPr/>
            </p:nvSpPr>
            <p:spPr>
              <a:xfrm>
                <a:off x="5859293" y="1852855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chemeClr val="tx1"/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19EC8F3-6924-0871-BC2D-766316467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293" y="1852855"/>
                <a:ext cx="716478" cy="338554"/>
              </a:xfrm>
              <a:prstGeom prst="rect">
                <a:avLst/>
              </a:prstGeom>
              <a:blipFill>
                <a:blip r:embed="rId11"/>
                <a:stretch>
                  <a:fillRect l="-5263"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27D28AF-B85D-5116-F4DF-010EC32D52AB}"/>
                  </a:ext>
                </a:extLst>
              </p:cNvPr>
              <p:cNvSpPr/>
              <p:nvPr/>
            </p:nvSpPr>
            <p:spPr>
              <a:xfrm>
                <a:off x="5710548" y="2526074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chemeClr val="tx1"/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27D28AF-B85D-5116-F4DF-010EC32D52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548" y="2526074"/>
                <a:ext cx="716478" cy="338554"/>
              </a:xfrm>
              <a:prstGeom prst="rect">
                <a:avLst/>
              </a:prstGeom>
              <a:blipFill>
                <a:blip r:embed="rId12"/>
                <a:stretch>
                  <a:fillRect l="-5263"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0F9517-A930-2CBA-605C-060D78E85B43}"/>
                  </a:ext>
                </a:extLst>
              </p:cNvPr>
              <p:cNvSpPr/>
              <p:nvPr/>
            </p:nvSpPr>
            <p:spPr>
              <a:xfrm>
                <a:off x="3780468" y="1465260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</a:rPr>
                  <a:t>0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0F9517-A930-2CBA-605C-060D78E85B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468" y="1465260"/>
                <a:ext cx="716478" cy="338554"/>
              </a:xfrm>
              <a:prstGeom prst="rect">
                <a:avLst/>
              </a:prstGeom>
              <a:blipFill>
                <a:blip r:embed="rId13"/>
                <a:stretch>
                  <a:fillRect l="-3448" t="-7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C635CE0-61CA-E3E2-544C-79C0861CBE06}"/>
                  </a:ext>
                </a:extLst>
              </p:cNvPr>
              <p:cNvSpPr/>
              <p:nvPr/>
            </p:nvSpPr>
            <p:spPr>
              <a:xfrm>
                <a:off x="5654805" y="1505189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C635CE0-61CA-E3E2-544C-79C0861CBE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805" y="1505189"/>
                <a:ext cx="716478" cy="338554"/>
              </a:xfrm>
              <a:prstGeom prst="rect">
                <a:avLst/>
              </a:prstGeom>
              <a:blipFill>
                <a:blip r:embed="rId14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79809EF-2565-F9DD-D489-854392E9B0DD}"/>
              </a:ext>
            </a:extLst>
          </p:cNvPr>
          <p:cNvSpPr>
            <a:spLocks noChangeAspect="1"/>
          </p:cNvSpPr>
          <p:nvPr/>
        </p:nvSpPr>
        <p:spPr>
          <a:xfrm>
            <a:off x="4334241" y="1918674"/>
            <a:ext cx="321220" cy="6349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7134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Architecture Without </a:t>
            </a:r>
            <a:r>
              <a:rPr lang="en-US" i="1" dirty="0"/>
              <a:t>r(t), d(t)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602D91-09D1-1178-62BD-1B740A95FB00}"/>
              </a:ext>
            </a:extLst>
          </p:cNvPr>
          <p:cNvCxnSpPr>
            <a:cxnSpLocks/>
          </p:cNvCxnSpPr>
          <p:nvPr/>
        </p:nvCxnSpPr>
        <p:spPr>
          <a:xfrm>
            <a:off x="3008157" y="2241497"/>
            <a:ext cx="842609" cy="952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036680-8B68-78F8-42C1-CA79DB1402E3}"/>
              </a:ext>
            </a:extLst>
          </p:cNvPr>
          <p:cNvCxnSpPr>
            <a:cxnSpLocks/>
          </p:cNvCxnSpPr>
          <p:nvPr/>
        </p:nvCxnSpPr>
        <p:spPr>
          <a:xfrm flipV="1">
            <a:off x="4694780" y="2248307"/>
            <a:ext cx="401262" cy="543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866EDAD-F8C5-A727-6EC9-ACD412EA71F0}"/>
              </a:ext>
            </a:extLst>
          </p:cNvPr>
          <p:cNvSpPr>
            <a:spLocks noChangeAspect="1"/>
          </p:cNvSpPr>
          <p:nvPr/>
        </p:nvSpPr>
        <p:spPr>
          <a:xfrm>
            <a:off x="1886266" y="2021012"/>
            <a:ext cx="1121891" cy="460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Controller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4AE3CB-E9ED-DE25-BD04-B502F8650803}"/>
              </a:ext>
            </a:extLst>
          </p:cNvPr>
          <p:cNvCxnSpPr>
            <a:cxnSpLocks/>
          </p:cNvCxnSpPr>
          <p:nvPr/>
        </p:nvCxnSpPr>
        <p:spPr>
          <a:xfrm flipV="1">
            <a:off x="530655" y="2249121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0AF0B01-A51A-CB0A-9C56-718AD675657E}"/>
              </a:ext>
            </a:extLst>
          </p:cNvPr>
          <p:cNvSpPr/>
          <p:nvPr/>
        </p:nvSpPr>
        <p:spPr>
          <a:xfrm>
            <a:off x="1194765" y="210010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1482900F-9EF7-8413-2526-895B9A08DDF3}"/>
              </a:ext>
            </a:extLst>
          </p:cNvPr>
          <p:cNvCxnSpPr>
            <a:cxnSpLocks/>
            <a:stCxn id="27" idx="1"/>
            <a:endCxn id="15" idx="4"/>
          </p:cNvCxnSpPr>
          <p:nvPr/>
        </p:nvCxnSpPr>
        <p:spPr>
          <a:xfrm rot="10800000">
            <a:off x="1345687" y="2401944"/>
            <a:ext cx="1665793" cy="378230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008CAF-3B48-F950-82EF-E832521153B9}"/>
              </a:ext>
            </a:extLst>
          </p:cNvPr>
          <p:cNvCxnSpPr>
            <a:cxnSpLocks/>
          </p:cNvCxnSpPr>
          <p:nvPr/>
        </p:nvCxnSpPr>
        <p:spPr>
          <a:xfrm flipV="1">
            <a:off x="1496606" y="2248263"/>
            <a:ext cx="389660" cy="952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2437C1-12AF-7B64-F32D-A280FD99A461}"/>
                  </a:ext>
                </a:extLst>
              </p:cNvPr>
              <p:cNvSpPr txBox="1"/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2437C1-12AF-7B64-F32D-A280FD99A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1373E17-86DC-4C6A-7C9B-B5EECF9575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11479" y="2593899"/>
                <a:ext cx="643565" cy="3725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bg1"/>
                          </a:solidFill>
                        </a:rPr>
                        <m:t>Filter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1373E17-86DC-4C6A-7C9B-B5EECF9575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479" y="2593899"/>
                <a:ext cx="643565" cy="372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2DF9DBBE-87ED-0161-8BC4-9FC9515B0B10}"/>
              </a:ext>
            </a:extLst>
          </p:cNvPr>
          <p:cNvCxnSpPr>
            <a:cxnSpLocks/>
            <a:endCxn id="27" idx="3"/>
          </p:cNvCxnSpPr>
          <p:nvPr/>
        </p:nvCxnSpPr>
        <p:spPr>
          <a:xfrm rot="10800000" flipV="1">
            <a:off x="3655044" y="2261984"/>
            <a:ext cx="1358390" cy="518190"/>
          </a:xfrm>
          <a:prstGeom prst="bentConnector3">
            <a:avLst>
              <a:gd name="adj1" fmla="val 14408"/>
            </a:avLst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EE2654C-5855-0701-C97F-E4867234FBA1}"/>
              </a:ext>
            </a:extLst>
          </p:cNvPr>
          <p:cNvGrpSpPr/>
          <p:nvPr/>
        </p:nvGrpSpPr>
        <p:grpSpPr>
          <a:xfrm>
            <a:off x="3850766" y="2021012"/>
            <a:ext cx="910336" cy="460025"/>
            <a:chOff x="3850766" y="2093599"/>
            <a:chExt cx="910336" cy="4600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081882-D455-3B3F-4CA6-EF39C653D1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8798" y="2093599"/>
              <a:ext cx="505982" cy="4600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C330FB3-A1EE-8B25-05B0-CC77B290AE74}"/>
                    </a:ext>
                  </a:extLst>
                </p:cNvPr>
                <p:cNvSpPr/>
                <p:nvPr/>
              </p:nvSpPr>
              <p:spPr>
                <a:xfrm>
                  <a:off x="4049048" y="2155969"/>
                  <a:ext cx="712054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C330FB3-A1EE-8B25-05B0-CC77B290AE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048" y="2155969"/>
                  <a:ext cx="712054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79809EF-2565-F9DD-D489-854392E9B0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0766" y="2093599"/>
              <a:ext cx="321220" cy="46002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4104E68-3DB6-9B4F-F726-7A24F7CBCF7D}"/>
              </a:ext>
            </a:extLst>
          </p:cNvPr>
          <p:cNvSpPr txBox="1"/>
          <p:nvPr/>
        </p:nvSpPr>
        <p:spPr>
          <a:xfrm>
            <a:off x="236485" y="1912881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setpoint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F6A3A8B-C0DB-8B57-29C8-41F767EB0FE4}"/>
              </a:ext>
            </a:extLst>
          </p:cNvPr>
          <p:cNvSpPr txBox="1"/>
          <p:nvPr/>
        </p:nvSpPr>
        <p:spPr>
          <a:xfrm>
            <a:off x="4889135" y="190814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6173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7C39-9B4A-A780-05E3-40D890C8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2680"/>
            <a:ext cx="8229600" cy="838200"/>
          </a:xfrm>
        </p:spPr>
        <p:txBody>
          <a:bodyPr/>
          <a:lstStyle/>
          <a:p>
            <a:r>
              <a:rPr lang="en-US" sz="2800" dirty="0"/>
              <a:t>Proportional, Integral, Differential  (PID) Controllers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8D8B54-2CED-106C-8788-8735D63171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10ABAF-4FF8-8647-249D-F9127B377182}"/>
              </a:ext>
            </a:extLst>
          </p:cNvPr>
          <p:cNvSpPr txBox="1"/>
          <p:nvPr/>
        </p:nvSpPr>
        <p:spPr>
          <a:xfrm>
            <a:off x="1422222" y="4240924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PID controllers are widely used.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AB3D0E-5E47-6185-E82B-C4212DDA298C}"/>
              </a:ext>
            </a:extLst>
          </p:cNvPr>
          <p:cNvSpPr txBox="1"/>
          <p:nvPr/>
        </p:nvSpPr>
        <p:spPr>
          <a:xfrm>
            <a:off x="1429226" y="4735645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 different control mechanisms that can be used in combination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DB2F27-A46B-F0AF-1DEE-860973C4D6A3}"/>
              </a:ext>
            </a:extLst>
          </p:cNvPr>
          <p:cNvSpPr txBox="1"/>
          <p:nvPr/>
        </p:nvSpPr>
        <p:spPr>
          <a:xfrm>
            <a:off x="1908840" y="5238882"/>
            <a:ext cx="450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All have a single input and a single output.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8487F0-580C-C5BF-E0B5-BED73E407A8F}"/>
              </a:ext>
            </a:extLst>
          </p:cNvPr>
          <p:cNvSpPr txBox="1"/>
          <p:nvPr/>
        </p:nvSpPr>
        <p:spPr>
          <a:xfrm>
            <a:off x="1924606" y="5717101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All make use of the control error.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5CC72E-0C64-99EA-71E4-D708550B6384}"/>
              </a:ext>
            </a:extLst>
          </p:cNvPr>
          <p:cNvGrpSpPr/>
          <p:nvPr/>
        </p:nvGrpSpPr>
        <p:grpSpPr>
          <a:xfrm>
            <a:off x="1336168" y="2002209"/>
            <a:ext cx="5096166" cy="1084194"/>
            <a:chOff x="1336168" y="2002209"/>
            <a:chExt cx="5096166" cy="108419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8B80D90-2646-5C15-CA4E-CA1B5B6036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32427" y="2169442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C92C387-8E9F-BD44-18A8-F2C1FE2E145E}"/>
                </a:ext>
              </a:extLst>
            </p:cNvPr>
            <p:cNvCxnSpPr>
              <a:cxnSpLocks/>
              <a:stCxn id="47" idx="3"/>
              <a:endCxn id="43" idx="1"/>
            </p:cNvCxnSpPr>
            <p:nvPr/>
          </p:nvCxnSpPr>
          <p:spPr>
            <a:xfrm>
              <a:off x="3814880" y="2478370"/>
              <a:ext cx="517547" cy="854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0FBCD49-5D81-07A8-F176-E47B5C36CE1D}"/>
                </a:ext>
              </a:extLst>
            </p:cNvPr>
            <p:cNvCxnSpPr>
              <a:cxnSpLocks/>
              <a:stCxn id="43" idx="3"/>
              <a:endCxn id="57" idx="2"/>
            </p:cNvCxnSpPr>
            <p:nvPr/>
          </p:nvCxnSpPr>
          <p:spPr>
            <a:xfrm flipV="1">
              <a:off x="4975992" y="2484865"/>
              <a:ext cx="716568" cy="205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6738D6D-D127-F5A2-6E23-8DE5E72C7438}"/>
                    </a:ext>
                  </a:extLst>
                </p:cNvPr>
                <p:cNvSpPr/>
                <p:nvPr/>
              </p:nvSpPr>
              <p:spPr>
                <a:xfrm>
                  <a:off x="4309233" y="2312143"/>
                  <a:ext cx="712054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6738D6D-D127-F5A2-6E23-8DE5E72C74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233" y="2312143"/>
                  <a:ext cx="712054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722E8C7-4010-DB16-101A-FC015A1BAE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2989" y="2160895"/>
              <a:ext cx="1121891" cy="6349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Controller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3DBFF0-0B3A-C0EE-6C49-D308F93471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7378" y="2508945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8307970-EA78-4433-7665-43C88A214643}"/>
                </a:ext>
              </a:extLst>
            </p:cNvPr>
            <p:cNvSpPr/>
            <p:nvPr/>
          </p:nvSpPr>
          <p:spPr>
            <a:xfrm>
              <a:off x="2001488" y="2335821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0E20AF1-D7A0-82BB-ED28-FFBAE92BFC86}"/>
                </a:ext>
              </a:extLst>
            </p:cNvPr>
            <p:cNvCxnSpPr>
              <a:cxnSpLocks/>
              <a:stCxn id="49" idx="6"/>
              <a:endCxn id="47" idx="1"/>
            </p:cNvCxnSpPr>
            <p:nvPr/>
          </p:nvCxnSpPr>
          <p:spPr>
            <a:xfrm flipV="1">
              <a:off x="2303329" y="2478370"/>
              <a:ext cx="38966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5C4D45D-9EE0-89D3-99A1-680D2AB4131C}"/>
                    </a:ext>
                  </a:extLst>
                </p:cNvPr>
                <p:cNvSpPr txBox="1"/>
                <p:nvPr/>
              </p:nvSpPr>
              <p:spPr>
                <a:xfrm>
                  <a:off x="1884899" y="2809404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5C4D45D-9EE0-89D3-99A1-680D2AB413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4899" y="2809404"/>
                  <a:ext cx="23724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C31EDE0B-C928-F50D-1048-18726F4825B8}"/>
                    </a:ext>
                  </a:extLst>
                </p:cNvPr>
                <p:cNvSpPr/>
                <p:nvPr/>
              </p:nvSpPr>
              <p:spPr>
                <a:xfrm>
                  <a:off x="1336168" y="2043073"/>
                  <a:ext cx="54566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C31EDE0B-C928-F50D-1048-18726F4825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6168" y="2043073"/>
                  <a:ext cx="545662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87E2DB3C-068B-5A9F-6318-212F6D5E3EAC}"/>
                    </a:ext>
                  </a:extLst>
                </p:cNvPr>
                <p:cNvSpPr/>
                <p:nvPr/>
              </p:nvSpPr>
              <p:spPr>
                <a:xfrm>
                  <a:off x="2185326" y="2002209"/>
                  <a:ext cx="55047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87E2DB3C-068B-5A9F-6318-212F6D5E3E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5326" y="2002209"/>
                  <a:ext cx="550472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2DF737B9-1677-069F-1900-1FAE6B9F0BE7}"/>
                    </a:ext>
                  </a:extLst>
                </p:cNvPr>
                <p:cNvSpPr/>
                <p:nvPr/>
              </p:nvSpPr>
              <p:spPr>
                <a:xfrm>
                  <a:off x="3714373" y="2057423"/>
                  <a:ext cx="716478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2DF737B9-1677-069F-1900-1FAE6B9F0B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4373" y="2057423"/>
                  <a:ext cx="716478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27B0069-2242-1F8A-F24D-72015CC446A5}"/>
                    </a:ext>
                  </a:extLst>
                </p:cNvPr>
                <p:cNvSpPr/>
                <p:nvPr/>
              </p:nvSpPr>
              <p:spPr>
                <a:xfrm>
                  <a:off x="4976926" y="2107742"/>
                  <a:ext cx="716478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27B0069-2242-1F8A-F24D-72015CC446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6926" y="2107742"/>
                  <a:ext cx="716478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A865C1E-9251-F573-DCB3-7CA34A9B57EB}"/>
                </a:ext>
              </a:extLst>
            </p:cNvPr>
            <p:cNvSpPr/>
            <p:nvPr/>
          </p:nvSpPr>
          <p:spPr>
            <a:xfrm>
              <a:off x="5692560" y="2333945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8652BBC-D4E1-B53D-077D-A50CF5EAF1AD}"/>
                </a:ext>
              </a:extLst>
            </p:cNvPr>
            <p:cNvCxnSpPr>
              <a:cxnSpLocks/>
              <a:stCxn id="57" idx="6"/>
            </p:cNvCxnSpPr>
            <p:nvPr/>
          </p:nvCxnSpPr>
          <p:spPr>
            <a:xfrm flipV="1">
              <a:off x="5994401" y="2478370"/>
              <a:ext cx="437933" cy="6495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271D8971-FCB0-7748-4DCE-A1FBEAAEADBE}"/>
                </a:ext>
              </a:extLst>
            </p:cNvPr>
            <p:cNvCxnSpPr>
              <a:cxnSpLocks/>
              <a:stCxn id="57" idx="4"/>
              <a:endCxn id="49" idx="4"/>
            </p:cNvCxnSpPr>
            <p:nvPr/>
          </p:nvCxnSpPr>
          <p:spPr>
            <a:xfrm rot="5400000">
              <a:off x="3997007" y="791187"/>
              <a:ext cx="1876" cy="3691072"/>
            </a:xfrm>
            <a:prstGeom prst="bentConnector3">
              <a:avLst>
                <a:gd name="adj1" fmla="val 20689286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838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01FA-EFC2-2165-29CA-F96D5D05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470635" cy="838200"/>
          </a:xfrm>
        </p:spPr>
        <p:txBody>
          <a:bodyPr/>
          <a:lstStyle/>
          <a:p>
            <a:r>
              <a:rPr lang="en-US" dirty="0"/>
              <a:t>Proportional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67CEF4-628D-4B8C-0130-5B1E31C097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A8729F-6AEE-124D-3AB8-767868AC0E30}"/>
              </a:ext>
            </a:extLst>
          </p:cNvPr>
          <p:cNvSpPr>
            <a:spLocks noChangeAspect="1"/>
          </p:cNvSpPr>
          <p:nvPr/>
        </p:nvSpPr>
        <p:spPr>
          <a:xfrm>
            <a:off x="2022900" y="1857576"/>
            <a:ext cx="760333" cy="7007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1CF6F9-066B-E2B1-4E56-F81155256000}"/>
                  </a:ext>
                </a:extLst>
              </p:cNvPr>
              <p:cNvSpPr txBox="1"/>
              <p:nvPr/>
            </p:nvSpPr>
            <p:spPr>
              <a:xfrm>
                <a:off x="2253943" y="2029567"/>
                <a:ext cx="343171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1CF6F9-066B-E2B1-4E56-F81155256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43" y="2029567"/>
                <a:ext cx="343171" cy="331437"/>
              </a:xfrm>
              <a:prstGeom prst="rect">
                <a:avLst/>
              </a:prstGeom>
              <a:blipFill>
                <a:blip r:embed="rId2"/>
                <a:stretch>
                  <a:fillRect l="-14286" r="-3571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745F94-9F5B-E0B6-03F8-CB42C0B6A49A}"/>
              </a:ext>
            </a:extLst>
          </p:cNvPr>
          <p:cNvCxnSpPr>
            <a:cxnSpLocks/>
          </p:cNvCxnSpPr>
          <p:nvPr/>
        </p:nvCxnSpPr>
        <p:spPr>
          <a:xfrm flipV="1">
            <a:off x="1538169" y="2269647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8631BA5-38D9-5526-7D7E-71C2ABD3213E}"/>
                  </a:ext>
                </a:extLst>
              </p:cNvPr>
              <p:cNvSpPr/>
              <p:nvPr/>
            </p:nvSpPr>
            <p:spPr>
              <a:xfrm>
                <a:off x="1346593" y="1751446"/>
                <a:ext cx="7063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8631BA5-38D9-5526-7D7E-71C2ABD321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593" y="1751446"/>
                <a:ext cx="706347" cy="400110"/>
              </a:xfrm>
              <a:prstGeom prst="rect">
                <a:avLst/>
              </a:prstGeom>
              <a:blipFill>
                <a:blip r:embed="rId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3B0C7C-54FB-AFA8-20BC-08676AD83190}"/>
              </a:ext>
            </a:extLst>
          </p:cNvPr>
          <p:cNvCxnSpPr>
            <a:cxnSpLocks/>
          </p:cNvCxnSpPr>
          <p:nvPr/>
        </p:nvCxnSpPr>
        <p:spPr>
          <a:xfrm>
            <a:off x="2905973" y="2247835"/>
            <a:ext cx="390817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C126B5-050C-78C4-FDC7-57A0E7D66D5E}"/>
                  </a:ext>
                </a:extLst>
              </p:cNvPr>
              <p:cNvSpPr/>
              <p:nvPr/>
            </p:nvSpPr>
            <p:spPr>
              <a:xfrm>
                <a:off x="2849108" y="1714077"/>
                <a:ext cx="72808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C126B5-050C-78C4-FDC7-57A0E7D66D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108" y="1714077"/>
                <a:ext cx="728084" cy="400110"/>
              </a:xfrm>
              <a:prstGeom prst="rect">
                <a:avLst/>
              </a:prstGeom>
              <a:blipFill>
                <a:blip r:embed="rId4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0F4AD8E-35E5-B9C9-5946-B9567825040B}"/>
              </a:ext>
            </a:extLst>
          </p:cNvPr>
          <p:cNvSpPr txBox="1"/>
          <p:nvPr/>
        </p:nvSpPr>
        <p:spPr>
          <a:xfrm>
            <a:off x="1311024" y="3657600"/>
            <a:ext cx="4822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Only takes into account the current error.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6BD72E-7AC5-AB83-2F30-7D8F5638D886}"/>
              </a:ext>
            </a:extLst>
          </p:cNvPr>
          <p:cNvSpPr txBox="1"/>
          <p:nvPr/>
        </p:nvSpPr>
        <p:spPr>
          <a:xfrm>
            <a:off x="1311024" y="4309477"/>
            <a:ext cx="66030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Appeal</a:t>
            </a:r>
          </a:p>
          <a:p>
            <a:r>
              <a:rPr lang="en-US" sz="2000" dirty="0"/>
              <a:t>    Simplicity, responds to change in current control error.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D9B1FC-F742-BEF2-CF73-B6A163DF9EA6}"/>
                  </a:ext>
                </a:extLst>
              </p:cNvPr>
              <p:cNvSpPr txBox="1"/>
              <p:nvPr/>
            </p:nvSpPr>
            <p:spPr>
              <a:xfrm>
                <a:off x="1443446" y="1308299"/>
                <a:ext cx="16085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D9B1FC-F742-BEF2-CF73-B6A163DF9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46" y="1308299"/>
                <a:ext cx="1608582" cy="307777"/>
              </a:xfrm>
              <a:prstGeom prst="rect">
                <a:avLst/>
              </a:prstGeom>
              <a:blipFill>
                <a:blip r:embed="rId5"/>
                <a:stretch>
                  <a:fillRect l="-1563" r="-4688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2DD2BCE4-46E2-13ED-FA19-FA16332CBAE9}"/>
              </a:ext>
            </a:extLst>
          </p:cNvPr>
          <p:cNvSpPr txBox="1"/>
          <p:nvPr/>
        </p:nvSpPr>
        <p:spPr>
          <a:xfrm>
            <a:off x="1311024" y="5269129"/>
            <a:ext cx="6587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Issues</a:t>
            </a:r>
          </a:p>
          <a:p>
            <a:r>
              <a:rPr lang="en-US" sz="2000" dirty="0"/>
              <a:t>    Biased since once at reference value, </a:t>
            </a:r>
            <a:r>
              <a:rPr lang="en-US" sz="2000" i="1" dirty="0"/>
              <a:t>u(t)</a:t>
            </a:r>
            <a:r>
              <a:rPr lang="en-US" sz="2000" dirty="0"/>
              <a:t> goes to 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73A04C-AFC4-E1ED-5721-B10D7A794F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2942" y="401851"/>
            <a:ext cx="3073858" cy="87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2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01FA-EFC2-2165-29CA-F96D5D05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470635" cy="838200"/>
          </a:xfrm>
        </p:spPr>
        <p:txBody>
          <a:bodyPr/>
          <a:lstStyle/>
          <a:p>
            <a:r>
              <a:rPr lang="en-US" dirty="0"/>
              <a:t>Integral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67CEF4-628D-4B8C-0130-5B1E31C097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4E9837-E0A1-9CF5-9C2A-63E09F187349}"/>
                  </a:ext>
                </a:extLst>
              </p:cNvPr>
              <p:cNvSpPr txBox="1"/>
              <p:nvPr/>
            </p:nvSpPr>
            <p:spPr>
              <a:xfrm>
                <a:off x="1376274" y="981403"/>
                <a:ext cx="2333878" cy="1005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4E9837-E0A1-9CF5-9C2A-63E09F187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274" y="981403"/>
                <a:ext cx="2333878" cy="1005275"/>
              </a:xfrm>
              <a:prstGeom prst="rect">
                <a:avLst/>
              </a:prstGeom>
              <a:blipFill>
                <a:blip r:embed="rId2"/>
                <a:stretch>
                  <a:fillRect l="-2162" t="-125000" b="-15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1B8E1E3-EE10-E785-657F-2A659626BDD6}"/>
              </a:ext>
            </a:extLst>
          </p:cNvPr>
          <p:cNvSpPr txBox="1"/>
          <p:nvPr/>
        </p:nvSpPr>
        <p:spPr>
          <a:xfrm>
            <a:off x="1311024" y="3657600"/>
            <a:ext cx="4810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Considers entire history of control errors.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5347DB-2067-BDB9-F735-7474A836F75C}"/>
              </a:ext>
            </a:extLst>
          </p:cNvPr>
          <p:cNvSpPr txBox="1"/>
          <p:nvPr/>
        </p:nvSpPr>
        <p:spPr>
          <a:xfrm>
            <a:off x="1311024" y="4309477"/>
            <a:ext cx="15520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Appeal</a:t>
            </a:r>
          </a:p>
          <a:p>
            <a:r>
              <a:rPr lang="en-US" sz="2000" dirty="0"/>
              <a:t>    Unbiased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AF62F8-DC06-B5D1-77C2-76D1E7D24C2E}"/>
              </a:ext>
            </a:extLst>
          </p:cNvPr>
          <p:cNvSpPr txBox="1"/>
          <p:nvPr/>
        </p:nvSpPr>
        <p:spPr>
          <a:xfrm>
            <a:off x="1311024" y="5269129"/>
            <a:ext cx="2149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Issues</a:t>
            </a:r>
          </a:p>
          <a:p>
            <a:r>
              <a:rPr lang="en-US" sz="2000" dirty="0"/>
              <a:t>    Slow response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144FDB3-EB8B-E033-EADF-5DA5413DC00C}"/>
              </a:ext>
            </a:extLst>
          </p:cNvPr>
          <p:cNvGrpSpPr/>
          <p:nvPr/>
        </p:nvGrpSpPr>
        <p:grpSpPr>
          <a:xfrm>
            <a:off x="1131489" y="2118725"/>
            <a:ext cx="3747137" cy="1086223"/>
            <a:chOff x="1131489" y="2118725"/>
            <a:chExt cx="3747137" cy="1086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A25BD7F-1E8A-AD4A-0F5B-D1F94C81E0BB}"/>
                    </a:ext>
                  </a:extLst>
                </p:cNvPr>
                <p:cNvSpPr txBox="1"/>
                <p:nvPr/>
              </p:nvSpPr>
              <p:spPr>
                <a:xfrm>
                  <a:off x="3681500" y="2476255"/>
                  <a:ext cx="361125" cy="331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A25BD7F-1E8A-AD4A-0F5B-D1F94C81E0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500" y="2476255"/>
                  <a:ext cx="361125" cy="331437"/>
                </a:xfrm>
                <a:prstGeom prst="rect">
                  <a:avLst/>
                </a:prstGeom>
                <a:blipFill>
                  <a:blip r:embed="rId3"/>
                  <a:stretch>
                    <a:fillRect l="-10000" r="-3333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CF41F21-CE22-12A3-C652-A7028CDEC5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7561" y="2684804"/>
              <a:ext cx="389660" cy="837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45E002E-32B4-64AE-D7E0-4D607BE221AB}"/>
                </a:ext>
              </a:extLst>
            </p:cNvPr>
            <p:cNvCxnSpPr>
              <a:cxnSpLocks/>
            </p:cNvCxnSpPr>
            <p:nvPr/>
          </p:nvCxnSpPr>
          <p:spPr>
            <a:xfrm>
              <a:off x="4175877" y="2652483"/>
              <a:ext cx="390817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7F96676-273D-77AB-F8C6-0BEEC80C975F}"/>
                    </a:ext>
                  </a:extLst>
                </p:cNvPr>
                <p:cNvSpPr/>
                <p:nvPr/>
              </p:nvSpPr>
              <p:spPr>
                <a:xfrm>
                  <a:off x="4150542" y="2118725"/>
                  <a:ext cx="72808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7F96676-273D-77AB-F8C6-0BEEC80C97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542" y="2118725"/>
                  <a:ext cx="728084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6C6D602-552A-FF05-EA89-FC7A1192AF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5615" y="2725494"/>
              <a:ext cx="38966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F8652C0-938D-08BB-2CBA-FCC573E44EE6}"/>
                    </a:ext>
                  </a:extLst>
                </p:cNvPr>
                <p:cNvSpPr/>
                <p:nvPr/>
              </p:nvSpPr>
              <p:spPr>
                <a:xfrm>
                  <a:off x="1131489" y="2207293"/>
                  <a:ext cx="7063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F8652C0-938D-08BB-2CBA-FCC573E44E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489" y="2207293"/>
                  <a:ext cx="706347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B2E8A30-C686-58DF-4D14-C7A3037A0CAC}"/>
                </a:ext>
              </a:extLst>
            </p:cNvPr>
            <p:cNvSpPr/>
            <p:nvPr/>
          </p:nvSpPr>
          <p:spPr>
            <a:xfrm>
              <a:off x="1807196" y="2167217"/>
              <a:ext cx="2333879" cy="103773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F60C3CF-2164-75D5-34FF-4C0DF56D6C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89358" y="2351127"/>
                  <a:ext cx="760333" cy="70076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/>
                        </m:nary>
                      </m:oMath>
                    </m:oMathPara>
                  </a14:m>
                  <a:endParaRPr lang="en-US" sz="1600" dirty="0"/>
                </a:p>
                <a:p>
                  <a:pPr algn="ctr"/>
                  <a:endParaRPr lang="en-US" sz="1600" dirty="0"/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F60C3CF-2164-75D5-34FF-4C0DF56D6C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9358" y="2351127"/>
                  <a:ext cx="760333" cy="70076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6B7A673E-AF7B-1723-0BA2-701807A282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17956" y="2342793"/>
                  <a:ext cx="760333" cy="70076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6B7A673E-AF7B-1723-0BA2-701807A282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7956" y="2342793"/>
                  <a:ext cx="760333" cy="70076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2494A8C-DEFC-04E4-5DCB-4889D875EE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2942" y="401851"/>
            <a:ext cx="3073858" cy="87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8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59801</TotalTime>
  <Words>696</Words>
  <Application>Microsoft Macintosh PowerPoint</Application>
  <PresentationFormat>On-screen Show (4:3)</PresentationFormat>
  <Paragraphs>227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Cambria Math</vt:lpstr>
      <vt:lpstr>Arial</vt:lpstr>
      <vt:lpstr>Office Theme</vt:lpstr>
      <vt:lpstr>BIOE 498 / BIOE 599  Advanced Biological Control Systems   Lecture 2: Elements of Closed Loop Systems  </vt:lpstr>
      <vt:lpstr>Agenda</vt:lpstr>
      <vt:lpstr>Control Architecture</vt:lpstr>
      <vt:lpstr>Control Architecture Without d(t), n(t)</vt:lpstr>
      <vt:lpstr>Control Architecture Without r(t), d(t)</vt:lpstr>
      <vt:lpstr>Control Architecture Without r(t), d(t)</vt:lpstr>
      <vt:lpstr>Proportional, Integral, Differential  (PID) Controllers</vt:lpstr>
      <vt:lpstr>Proportional Control</vt:lpstr>
      <vt:lpstr>Integral Control</vt:lpstr>
      <vt:lpstr>Differential Control</vt:lpstr>
      <vt:lpstr>Common Controllers</vt:lpstr>
      <vt:lpstr>Common Controllers</vt:lpstr>
      <vt:lpstr>Filters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BIOE 437 / BIOE 537  Computational Systems Biology   Lecture 1: Introduction and Biochemistry Basics  </dc:title>
  <dc:creator>Tricia Caparas</dc:creator>
  <cp:lastModifiedBy>Joseph Hellerstein</cp:lastModifiedBy>
  <cp:revision>244</cp:revision>
  <dcterms:created xsi:type="dcterms:W3CDTF">2008-11-04T22:35:39Z</dcterms:created>
  <dcterms:modified xsi:type="dcterms:W3CDTF">2024-04-26T18:06:23Z</dcterms:modified>
</cp:coreProperties>
</file>