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79" r:id="rId3"/>
    <p:sldId id="480" r:id="rId4"/>
    <p:sldId id="481" r:id="rId5"/>
    <p:sldId id="482" r:id="rId6"/>
    <p:sldId id="483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8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Designing With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F56-9EEB-CF4A-B532-2F14A0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Representation of Reaction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7BC-80C7-CE40-9BD5-C173B09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C6B5-DBE4-E546-ACDE-ABA9E548A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62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183825</TotalTime>
  <Words>231</Words>
  <Application>Microsoft Macintosh PowerPoint</Application>
  <PresentationFormat>On-screen Show (4:3)</PresentationFormat>
  <Paragraphs>45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BIOE 498 / BIOE 599  Advanced Biological Control Systems   Lecture 8: Designing With Block Diagrams  </vt:lpstr>
      <vt:lpstr>Notes</vt:lpstr>
      <vt:lpstr>Block Diagram of Linear Systems</vt:lpstr>
      <vt:lpstr>From Block Diagram to System TF</vt:lpstr>
      <vt:lpstr>From System TF to Block Diagram</vt:lpstr>
      <vt:lpstr>Block Diagram Representation of Reaction Networks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2593</cp:revision>
  <dcterms:created xsi:type="dcterms:W3CDTF">2008-11-04T22:35:39Z</dcterms:created>
  <dcterms:modified xsi:type="dcterms:W3CDTF">2022-03-27T15:17:19Z</dcterms:modified>
</cp:coreProperties>
</file>