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3" r:id="rId3"/>
    <p:sldId id="482" r:id="rId4"/>
    <p:sldId id="483" r:id="rId5"/>
    <p:sldId id="484" r:id="rId6"/>
    <p:sldId id="485" r:id="rId7"/>
    <p:sldId id="486" r:id="rId8"/>
    <p:sldId id="491" r:id="rId9"/>
    <p:sldId id="492" r:id="rId10"/>
    <p:sldId id="493" r:id="rId11"/>
    <p:sldId id="497" r:id="rId12"/>
    <p:sldId id="489" r:id="rId13"/>
    <p:sldId id="494" r:id="rId14"/>
    <p:sldId id="476" r:id="rId15"/>
    <p:sldId id="462" r:id="rId16"/>
    <p:sldId id="495" r:id="rId17"/>
    <p:sldId id="498" r:id="rId18"/>
    <p:sldId id="496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3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2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387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01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79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LaPlace</a:t>
            </a:r>
            <a:r>
              <a:rPr lang="en-US" b="1" dirty="0"/>
              <a:t>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invertible.]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763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 err="1"/>
              <a:t>LaPlace</a:t>
            </a:r>
            <a:r>
              <a:rPr lang="en-US" sz="2800" dirty="0"/>
              <a:t> transform refresher</a:t>
            </a:r>
          </a:p>
          <a:p>
            <a:pPr lvl="1"/>
            <a:r>
              <a:rPr lang="en-US" sz="2400" dirty="0"/>
              <a:t>Poles, DC gain, convolution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Implications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Divide and conquer!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Inhomogeneous (forced input):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of a homogeneous system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initial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Matrix Exponential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Interpretation is same as for univariate</a:t>
                </a:r>
              </a:p>
              <a:p>
                <a:r>
                  <a:rPr lang="en-US" dirty="0"/>
                  <a:t>Best solved using </a:t>
                </a:r>
                <a:r>
                  <a:rPr lang="en-US" dirty="0" err="1"/>
                  <a:t>LaPlace</a:t>
                </a:r>
                <a:r>
                  <a:rPr lang="en-US" dirty="0"/>
                  <a:t> transforms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4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181528</TotalTime>
  <Words>1527</Words>
  <Application>Microsoft Macintosh PowerPoint</Application>
  <PresentationFormat>On-screen Show (4:3)</PresentationFormat>
  <Paragraphs>290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G.P.E. Box (Famous Statistician)</vt:lpstr>
      <vt:lpstr>Agenda</vt:lpstr>
      <vt:lpstr>What is Linearity and Why it’s Important</vt:lpstr>
      <vt:lpstr>Univariate, First Order, Linear Differential Equations</vt:lpstr>
      <vt:lpstr>Multivariate, Homogeneous: Matrix Exponential Solution </vt:lpstr>
      <vt:lpstr>Multivariate, Homogeneous: Eigenvector Solution </vt:lpstr>
      <vt:lpstr>Multivariate, Linear, Forced Input</vt:lpstr>
      <vt:lpstr>LaPlace Transform Essentials</vt:lpstr>
      <vt:lpstr>Signals and Transfer Functions</vt:lpstr>
      <vt:lpstr>Example of Interconnected Systems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2691</cp:revision>
  <dcterms:created xsi:type="dcterms:W3CDTF">2008-11-04T22:35:39Z</dcterms:created>
  <dcterms:modified xsi:type="dcterms:W3CDTF">2022-03-23T19:07:35Z</dcterms:modified>
</cp:coreProperties>
</file>