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23" r:id="rId4"/>
    <p:sldId id="531" r:id="rId5"/>
    <p:sldId id="532" r:id="rId6"/>
    <p:sldId id="524" r:id="rId7"/>
    <p:sldId id="525" r:id="rId8"/>
    <p:sldId id="526" r:id="rId9"/>
    <p:sldId id="527" r:id="rId10"/>
    <p:sldId id="528" r:id="rId11"/>
    <p:sldId id="533" r:id="rId12"/>
    <p:sldId id="529" r:id="rId1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>
      <p:cViewPr varScale="1">
        <p:scale>
          <a:sx n="121" d="100"/>
          <a:sy n="121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583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6576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28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2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2.png"/><Relationship Id="rId21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19" Type="http://schemas.openxmlformats.org/officeDocument/2006/relationships/image" Target="../media/image13.png"/><Relationship Id="rId14" Type="http://schemas.openxmlformats.org/officeDocument/2006/relationships/image" Target="../media/image7.pn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6.png"/><Relationship Id="rId7" Type="http://schemas.openxmlformats.org/officeDocument/2006/relationships/image" Target="../media/image16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8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8, 2024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627368" y="26446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F7244-4D68-2898-A919-B473743D49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2942" y="265216"/>
            <a:ext cx="3073858" cy="879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2BCC6-BBB3-0D76-5D3D-0988637DDAB6}"/>
              </a:ext>
            </a:extLst>
          </p:cNvPr>
          <p:cNvSpPr txBox="1"/>
          <p:nvPr/>
        </p:nvSpPr>
        <p:spPr>
          <a:xfrm>
            <a:off x="5794700" y="3438349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E6616-6DE5-D5B4-867C-DB18B304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4AB4-FAC6-B870-FC84-14B5D0F3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65CF7-786C-9AA2-FEC4-ADA334BEB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F86CEB-F539-DDAF-C775-84F74955A643}"/>
                  </a:ext>
                </a:extLst>
              </p:cNvPr>
              <p:cNvSpPr txBox="1"/>
              <p:nvPr/>
            </p:nvSpPr>
            <p:spPr>
              <a:xfrm>
                <a:off x="3745931" y="3087090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F86CEB-F539-DDAF-C775-84F74955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3087090"/>
                <a:ext cx="361125" cy="331437"/>
              </a:xfrm>
              <a:prstGeom prst="rect">
                <a:avLst/>
              </a:prstGeom>
              <a:blipFill>
                <a:blip r:embed="rId2"/>
                <a:stretch>
                  <a:fillRect l="-13333" r="-333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9F1B0-303C-FC65-7C5B-559222571DD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3304010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55C27E-87FF-76A8-DA58-1917EF6C333F}"/>
                  </a:ext>
                </a:extLst>
              </p:cNvPr>
              <p:cNvSpPr/>
              <p:nvPr/>
            </p:nvSpPr>
            <p:spPr>
              <a:xfrm>
                <a:off x="655113" y="261966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A55C27E-87FF-76A8-DA58-1917EF6C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261966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68D233B5-3E28-4B31-90EE-BCC5DC9EE2D8}"/>
              </a:ext>
            </a:extLst>
          </p:cNvPr>
          <p:cNvSpPr/>
          <p:nvPr/>
        </p:nvSpPr>
        <p:spPr>
          <a:xfrm>
            <a:off x="1459416" y="1866625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489DADC-BFD8-9B84-0665-EAD2CAA0E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2961962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489DADC-BFD8-9B84-0665-EAD2CAA0E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2961962"/>
                <a:ext cx="760333" cy="70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F977BB-0B41-46B9-7A6B-7405431B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2953628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1F977BB-0B41-46B9-7A6B-7405431B6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2953628"/>
                <a:ext cx="760333" cy="700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6B7F90CF-C7CC-9AC3-9D99-1572DF4CE6AA}"/>
              </a:ext>
            </a:extLst>
          </p:cNvPr>
          <p:cNvSpPr>
            <a:spLocks noChangeAspect="1"/>
          </p:cNvSpPr>
          <p:nvPr/>
        </p:nvSpPr>
        <p:spPr>
          <a:xfrm>
            <a:off x="2570932" y="1991276"/>
            <a:ext cx="760333" cy="7007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F4B63DD-CBC6-2867-2D3D-D63C6D47F9A7}"/>
                  </a:ext>
                </a:extLst>
              </p:cNvPr>
              <p:cNvSpPr txBox="1"/>
              <p:nvPr/>
            </p:nvSpPr>
            <p:spPr>
              <a:xfrm>
                <a:off x="2801975" y="2163267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F4B63DD-CBC6-2867-2D3D-D63C6D47F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2163267"/>
                <a:ext cx="348429" cy="307777"/>
              </a:xfrm>
              <a:prstGeom prst="rect">
                <a:avLst/>
              </a:prstGeom>
              <a:blipFill>
                <a:blip r:embed="rId6"/>
                <a:stretch>
                  <a:fillRect l="-1379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CC11991-2D88-E34E-95F9-5D2733FDF385}"/>
              </a:ext>
            </a:extLst>
          </p:cNvPr>
          <p:cNvSpPr/>
          <p:nvPr/>
        </p:nvSpPr>
        <p:spPr>
          <a:xfrm>
            <a:off x="4541898" y="3145750"/>
            <a:ext cx="301841" cy="30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1ABFE3B9-5945-A3C2-427D-BB9A71EEE7F9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3296670"/>
            <a:ext cx="499178" cy="73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5786AE1-CC78-AAED-28AE-2CAFFAEB60F5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2819721"/>
            <a:ext cx="692329" cy="49262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3FADDCE-623D-8CD3-7D0A-38735D3A16D7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2341658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278B84C-2239-6F15-C3E8-617511F365BB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2341658"/>
            <a:ext cx="1361554" cy="8040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7D52D4-B9DD-C23D-A6B2-BB79B6C74CB0}"/>
              </a:ext>
            </a:extLst>
          </p:cNvPr>
          <p:cNvCxnSpPr>
            <a:cxnSpLocks/>
          </p:cNvCxnSpPr>
          <p:nvPr/>
        </p:nvCxnSpPr>
        <p:spPr>
          <a:xfrm>
            <a:off x="4879083" y="3282167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13EF1E0-1E94-8FFB-588F-5D1360A9BD8E}"/>
                  </a:ext>
                </a:extLst>
              </p:cNvPr>
              <p:cNvSpPr txBox="1"/>
              <p:nvPr/>
            </p:nvSpPr>
            <p:spPr>
              <a:xfrm>
                <a:off x="5030975" y="286588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13EF1E0-1E94-8FFB-588F-5D1360A9B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2865887"/>
                <a:ext cx="362607" cy="400110"/>
              </a:xfrm>
              <a:prstGeom prst="rect">
                <a:avLst/>
              </a:prstGeom>
              <a:blipFill>
                <a:blip r:embed="rId7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701D65-F552-C3CE-32CB-BE8EF021F471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4328763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F5E8A3-BF25-9246-0196-83DAD5ECD3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3986715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F5E8A3-BF25-9246-0196-83DAD5ECD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3986715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DE02844-C259-2A07-59A3-976BA3653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3978381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DE02844-C259-2A07-59A3-976BA3653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3978381"/>
                <a:ext cx="760333" cy="7007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B36B23A-A9DC-A7D5-6494-0F8C9189B28C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3447590"/>
            <a:ext cx="592289" cy="8811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40B7AA1-A09E-E9BD-95B7-9E871DA81814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2819721"/>
            <a:ext cx="750139" cy="15173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23892D-DCE9-5E20-7145-CCB1B62E09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2942" y="265216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blipFill>
                <a:blip r:embed="rId4"/>
                <a:stretch>
                  <a:fillRect l="-1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/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blipFill>
                <a:blip r:embed="rId9"/>
                <a:stretch>
                  <a:fillRect l="-7143" r="-17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Actuator disturbance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1744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r>
              <a:rPr lang="en-US" sz="2400" dirty="0"/>
              <a:t>C (compensation)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23B32-D62A-C04A-214A-79DBE89FB1C6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17161-F6C2-10BD-EA28-3AA011F4B961}"/>
              </a:ext>
            </a:extLst>
          </p:cNvPr>
          <p:cNvCxnSpPr>
            <a:cxnSpLocks/>
            <a:stCxn id="15" idx="3"/>
            <a:endCxn id="31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A7EB2-8F30-F033-E0F2-141F4BB900B4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4180FAF-42F8-1299-2EF7-B7553B1809D7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366826-D4B0-8532-9150-3B2F82582CC4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250D818-892B-A042-39F7-594AA34315A6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1F27411-A8C2-FE27-A4A4-1CD60016DB5F}"/>
              </a:ext>
            </a:extLst>
          </p:cNvPr>
          <p:cNvCxnSpPr>
            <a:cxnSpLocks/>
            <a:stCxn id="29" idx="1"/>
            <a:endCxn id="1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AA9C90-1624-BAF3-2342-BAB665486D50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1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1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60514DA-D43B-5988-FBA9-31C5AB187A54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7CB88-F3E6-C981-8400-1AC40F11AE06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29422-1808-FE4A-5325-AC6DA27F68D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501747-714E-C2E8-5647-E3EBA119BB10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2FEC5B6-D1C0-1082-9D3B-DC86CEA9DF84}"/>
              </a:ext>
            </a:extLst>
          </p:cNvPr>
          <p:cNvCxnSpPr>
            <a:cxnSpLocks/>
            <a:stCxn id="25" idx="4"/>
            <a:endCxn id="29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CFAC636-7587-3929-DDF0-147105EA6E7A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739405-0B5F-5F28-1EC9-B61BA5AF57E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7706A6-DFFE-F55F-E6D7-A17571E550A1}"/>
              </a:ext>
            </a:extLst>
          </p:cNvPr>
          <p:cNvCxnSpPr>
            <a:cxnSpLocks/>
            <a:stCxn id="31" idx="6"/>
            <a:endCxn id="6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1473D4-BB1D-932E-5208-7B98A048304E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2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2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2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2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013CDB2-A293-4CB1-B926-2270E18EACAB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d(t), n(t)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54892B8-B0B2-723E-99C2-D64838942974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573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r(t), d(t)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81882-D455-3B3F-4CA6-EF39C653D10D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2D91-09D1-1178-62BD-1B740A95FB00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36680-8B68-78F8-42C1-CA79DB1402E3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866EDAD-F8C5-A727-6EC9-ACD412EA71F0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4AE3CB-E9ED-DE25-BD04-B502F8650803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AF0B01-A51A-CB0A-9C56-718AD675657E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82900F-9EF7-8413-2526-895B9A08DDF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08CAF-3B48-F950-82EF-E832521153B9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/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  <a:blipFill>
                <a:blip r:embed="rId5"/>
                <a:stretch>
                  <a:fillRect l="-6667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6BFE44-325B-3BDD-DDD7-CB6980E6FB2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62C99-60D7-9F63-DAF8-B288E941B649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4BC7F4-339E-5861-B234-0D14D10B9A0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6655F6-8BC0-F8C6-C243-A7D6EEB9F3F8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F9DBBE-87ED-0161-8BC4-9FC9515B0B10}"/>
              </a:ext>
            </a:extLst>
          </p:cNvPr>
          <p:cNvCxnSpPr>
            <a:cxnSpLocks/>
            <a:stCxn id="23" idx="4"/>
            <a:endCxn id="27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6830FFE-2655-B970-B447-84896BE3F97D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A62CDD-F047-21EC-413E-EEEC6E65C97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3E4995-85B7-FE51-82DD-80B706D880F2}"/>
              </a:ext>
            </a:extLst>
          </p:cNvPr>
          <p:cNvCxnSpPr>
            <a:cxnSpLocks/>
            <a:stCxn id="29" idx="6"/>
            <a:endCxn id="4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2C6D86-3B96-3CD0-D7CE-FF09FC24B945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1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448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79809EF-2565-F9DD-D489-854392E9B0DD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13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CC72E-0C64-99EA-71E4-D708550B6384}"/>
              </a:ext>
            </a:extLst>
          </p:cNvPr>
          <p:cNvGrpSpPr/>
          <p:nvPr/>
        </p:nvGrpSpPr>
        <p:grpSpPr>
          <a:xfrm>
            <a:off x="1336168" y="2002209"/>
            <a:ext cx="5096166" cy="1084194"/>
            <a:chOff x="1336168" y="2002209"/>
            <a:chExt cx="5096166" cy="10841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427" y="216944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>
              <a:off x="3814880" y="2478370"/>
              <a:ext cx="517547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3" idx="3"/>
              <a:endCxn id="57" idx="2"/>
            </p:cNvCxnSpPr>
            <p:nvPr/>
          </p:nvCxnSpPr>
          <p:spPr>
            <a:xfrm flipV="1">
              <a:off x="4975992" y="2484865"/>
              <a:ext cx="716568" cy="205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989" y="2160895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7378" y="2508945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2001488" y="233582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303329" y="2478370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5692560" y="2333945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5994401" y="2478370"/>
              <a:ext cx="437933" cy="649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49" idx="4"/>
            </p:cNvCxnSpPr>
            <p:nvPr/>
          </p:nvCxnSpPr>
          <p:spPr>
            <a:xfrm rot="5400000">
              <a:off x="3997007" y="791187"/>
              <a:ext cx="1876" cy="3691072"/>
            </a:xfrm>
            <a:prstGeom prst="bentConnector3">
              <a:avLst>
                <a:gd name="adj1" fmla="val 20689286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3A04C-AFC4-E1ED-5721-B10D7A794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494A8C-DEFC-04E4-5DCB-4889D875E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929481-AEEF-E212-89C8-40D8C7CF1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59794</TotalTime>
  <Words>662</Words>
  <Application>Microsoft Macintosh PowerPoint</Application>
  <PresentationFormat>On-screen Show (4:3)</PresentationFormat>
  <Paragraphs>215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Cambria Math</vt:lpstr>
      <vt:lpstr>Arial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Control Architecture Without d(t), n(t)</vt:lpstr>
      <vt:lpstr>Control Architecture Without r(t), d(t)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242</cp:revision>
  <dcterms:created xsi:type="dcterms:W3CDTF">2008-11-04T22:35:39Z</dcterms:created>
  <dcterms:modified xsi:type="dcterms:W3CDTF">2024-02-17T03:46:59Z</dcterms:modified>
</cp:coreProperties>
</file>