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79" r:id="rId3"/>
    <p:sldId id="480" r:id="rId4"/>
    <p:sldId id="481" r:id="rId5"/>
    <p:sldId id="482" r:id="rId6"/>
    <p:sldId id="483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0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2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Systematic Control Design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Objective</a:t>
            </a:r>
          </a:p>
          <a:p>
            <a:pPr lvl="1"/>
            <a:r>
              <a:rPr lang="en-US" sz="1200" dirty="0"/>
              <a:t>Know elements of a block diagram, rules for MIMO and SISO</a:t>
            </a:r>
          </a:p>
          <a:p>
            <a:pPr lvl="1"/>
            <a:r>
              <a:rPr lang="en-US" sz="1200" dirty="0"/>
              <a:t>Construct TF from block diagram</a:t>
            </a:r>
          </a:p>
          <a:p>
            <a:pPr lvl="1"/>
            <a:r>
              <a:rPr lang="en-US" sz="1200" dirty="0"/>
              <a:t>Construct block diagram from TF</a:t>
            </a:r>
          </a:p>
          <a:p>
            <a:r>
              <a:rPr lang="en-US" sz="1600" dirty="0"/>
              <a:t>State space vs. TF representation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92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D3E6-0C61-F24A-806B-D5236E7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Linear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86AC-F131-B742-8256-0E17789B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Systems: TF, input, output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/>
              <a:t>Line from system to system: Signal</a:t>
            </a:r>
          </a:p>
          <a:p>
            <a:pPr lvl="1"/>
            <a:r>
              <a:rPr lang="en-US" dirty="0"/>
              <a:t>Line from system to add-connector: Signal addition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E22EF-F22B-2E4F-9F4F-6C6636B01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8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Block Diagram to System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Strategy of block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99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System TF to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95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F56-9EEB-CF4A-B532-2F14A07E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Representation of Reaction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C7BC-80C7-CE40-9BD5-C173B09B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FC6B5-DBE4-E546-ACDE-ABA9E548A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624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183804</TotalTime>
  <Words>174</Words>
  <Application>Microsoft Macintosh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BIOE 498 / BIOE 599  Advanced Biological Control Systems   Lecture 8: Systematic Control Design  </vt:lpstr>
      <vt:lpstr>Notes</vt:lpstr>
      <vt:lpstr>Block Diagram of Linear Systems</vt:lpstr>
      <vt:lpstr>From Block Diagram to System TF</vt:lpstr>
      <vt:lpstr>From System TF to Block Diagram</vt:lpstr>
      <vt:lpstr>Block Diagram Representation of Reaction Networks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2590</cp:revision>
  <dcterms:created xsi:type="dcterms:W3CDTF">2008-11-04T22:35:39Z</dcterms:created>
  <dcterms:modified xsi:type="dcterms:W3CDTF">2022-03-26T22:15:27Z</dcterms:modified>
</cp:coreProperties>
</file>