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0"/>
    <p:restoredTop sz="86407"/>
  </p:normalViewPr>
  <p:slideViewPr>
    <p:cSldViewPr snapToGrid="0" snapToObjects="1">
      <p:cViewPr>
        <p:scale>
          <a:sx n="135" d="100"/>
          <a:sy n="135" d="100"/>
        </p:scale>
        <p:origin x="136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2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1.png"/><Relationship Id="rId17" Type="http://schemas.openxmlformats.org/officeDocument/2006/relationships/image" Target="../media/image115.png"/><Relationship Id="rId2" Type="http://schemas.openxmlformats.org/officeDocument/2006/relationships/image" Target="../media/image90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42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4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39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428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/>
              <p:nvPr/>
            </p:nvSpPr>
            <p:spPr>
              <a:xfrm>
                <a:off x="448805" y="1609974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5" y="1609974"/>
                <a:ext cx="5380447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/>
              <p:nvPr/>
            </p:nvSpPr>
            <p:spPr>
              <a:xfrm>
                <a:off x="1448022" y="2484013"/>
                <a:ext cx="3226460" cy="649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22" y="2484013"/>
                <a:ext cx="3226460" cy="64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325514" y="3150064"/>
            <a:ext cx="8470858" cy="789299"/>
            <a:chOff x="325514" y="3150064"/>
            <a:chExt cx="8470858" cy="7892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788282" y="3509373"/>
                  <a:ext cx="8008090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82" y="3509373"/>
                  <a:ext cx="8008090" cy="429990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712865" y="3963486"/>
                <a:ext cx="212128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5" y="3963486"/>
                <a:ext cx="2121285" cy="423770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3061252" y="3963486"/>
                <a:ext cx="517853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52" y="3963486"/>
                <a:ext cx="5178534" cy="423770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4664358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9"/>
                  <a:stretch>
                    <a:fillRect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269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26958"/>
                  <a:ext cx="2056140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625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E33EB4-D9C5-6541-B27B-E9FECB8E2458}"/>
              </a:ext>
            </a:extLst>
          </p:cNvPr>
          <p:cNvGrpSpPr/>
          <p:nvPr/>
        </p:nvGrpSpPr>
        <p:grpSpPr>
          <a:xfrm>
            <a:off x="4323890" y="2014616"/>
            <a:ext cx="1323439" cy="668458"/>
            <a:chOff x="4323890" y="2014616"/>
            <a:chExt cx="1323439" cy="6684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00F8AB-6ACD-5E48-A8CB-FEBB250EF6C8}"/>
                </a:ext>
              </a:extLst>
            </p:cNvPr>
            <p:cNvSpPr txBox="1"/>
            <p:nvPr/>
          </p:nvSpPr>
          <p:spPr>
            <a:xfrm rot="16200000">
              <a:off x="4721755" y="1616751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/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3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4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526921" cy="748140"/>
            <a:chOff x="457200" y="2333949"/>
            <a:chExt cx="7526921" cy="7481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212128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2121285" cy="423770"/>
                </a:xfrm>
                <a:prstGeom prst="rect">
                  <a:avLst/>
                </a:prstGeom>
                <a:blipFill>
                  <a:blip r:embed="rId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2805587" y="2658319"/>
                  <a:ext cx="5178534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2658319"/>
                  <a:ext cx="5178534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6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9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5415650" cy="843318"/>
            <a:chOff x="1893377" y="4761783"/>
            <a:chExt cx="5415650" cy="8433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2929713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2929713" cy="423770"/>
                </a:xfrm>
                <a:prstGeom prst="rect">
                  <a:avLst/>
                </a:prstGeom>
                <a:blipFill>
                  <a:blip r:embed="rId10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5415650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5415650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5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6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</a:t>
            </a:r>
            <a:r>
              <a:rPr lang="en-US"/>
              <a:t>it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FEE279-AA8B-B340-9BFB-C4218AE918FA}"/>
              </a:ext>
            </a:extLst>
          </p:cNvPr>
          <p:cNvGrpSpPr>
            <a:grpSpLocks noChangeAspect="1"/>
          </p:cNvGrpSpPr>
          <p:nvPr/>
        </p:nvGrpSpPr>
        <p:grpSpPr>
          <a:xfrm>
            <a:off x="2345967" y="4928040"/>
            <a:ext cx="3475935" cy="1163800"/>
            <a:chOff x="2078226" y="1761147"/>
            <a:chExt cx="3297531" cy="110406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0870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008157" y="2226180"/>
              <a:ext cx="1019604" cy="14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379574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123666" y="2485634"/>
                  <a:ext cx="656164" cy="379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666" y="2485634"/>
                  <a:ext cx="656164" cy="379574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379574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379574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445656" y="1641189"/>
              <a:ext cx="1424" cy="1806352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30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System reaches steady state after 2 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816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to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816861" cy="307777"/>
              </a:xfrm>
              <a:prstGeom prst="rect">
                <a:avLst/>
              </a:prstGeom>
              <a:blipFill>
                <a:blip r:embed="rId7"/>
                <a:stretch>
                  <a:fillRect l="-5381" t="-28000" r="-897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 of the system?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6997493" cy="912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6997493" cy="912109"/>
              </a:xfrm>
              <a:prstGeom prst="rect">
                <a:avLst/>
              </a:prstGeom>
              <a:blipFill>
                <a:blip r:embed="rId4"/>
                <a:stretch>
                  <a:fillRect l="-181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07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42484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4248407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89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4790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∈{−0.34, −11.65}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479012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1826526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29206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292067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2664640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12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3576391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3576391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3555156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13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14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445013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3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560396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96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6034347" y="1583110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347" y="1583110"/>
                <a:ext cx="2664640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119408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200990</TotalTime>
  <Words>1179</Words>
  <Application>Microsoft Macintosh PowerPoint</Application>
  <PresentationFormat>On-screen Show (4:3)</PresentationFormat>
  <Paragraphs>192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What are the poles of the system?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it Work?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3375</cp:revision>
  <dcterms:created xsi:type="dcterms:W3CDTF">2008-11-04T22:35:39Z</dcterms:created>
  <dcterms:modified xsi:type="dcterms:W3CDTF">2022-05-15T14:56:46Z</dcterms:modified>
</cp:coreProperties>
</file>