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38" r:id="rId3"/>
    <p:sldId id="539" r:id="rId4"/>
    <p:sldId id="540" r:id="rId5"/>
    <p:sldId id="541" r:id="rId6"/>
    <p:sldId id="542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L9EVGSfQ7RzRlfRGst1YOPj-8Omokrp/edit#gid=16194055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Engineering/controlSB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objective: Learn how to design a controller for a moderately complicated biochemical network.</a:t>
            </a:r>
          </a:p>
          <a:p>
            <a:r>
              <a:rPr lang="en-US" dirty="0"/>
              <a:t>Evaluate controllability and observability for MIMO systems</a:t>
            </a:r>
          </a:p>
          <a:p>
            <a:pPr lvl="1"/>
            <a:r>
              <a:rPr lang="en-US" dirty="0"/>
              <a:t>Controllability matrix, </a:t>
            </a:r>
            <a:r>
              <a:rPr lang="en-US" dirty="0" err="1"/>
              <a:t>gramians</a:t>
            </a:r>
            <a:endParaRPr lang="en-US" dirty="0"/>
          </a:p>
          <a:p>
            <a:r>
              <a:rPr lang="en-US" dirty="0"/>
              <a:t>Pole placement design</a:t>
            </a:r>
          </a:p>
          <a:p>
            <a:r>
              <a:rPr lang="en-US" dirty="0"/>
              <a:t>Model predictive control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Issue: Students lacked depth in linear algebra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 (via DC gain)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798B-2263-0278-1A3B-FCD940C6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Changes from 2022</a:t>
            </a:r>
          </a:p>
          <a:p>
            <a:r>
              <a:rPr lang="en-US" dirty="0"/>
              <a:t>Do control design early on, without theory</a:t>
            </a:r>
          </a:p>
          <a:p>
            <a:r>
              <a:rPr lang="en-US" dirty="0"/>
              <a:t>Only transfer function analysis: step response, poles</a:t>
            </a:r>
          </a:p>
          <a:p>
            <a:r>
              <a:rPr lang="en-US" dirty="0"/>
              <a:t>More on filter design to address noise, disturbances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33-84C4-D6D1-89AF-59EBC95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844B-4ED6-04DD-BC41-83875F43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SBML models with </a:t>
            </a:r>
            <a:r>
              <a:rPr lang="en-US" dirty="0" err="1"/>
              <a:t>CalTech</a:t>
            </a:r>
            <a:r>
              <a:rPr lang="en-US" dirty="0"/>
              <a:t> controls package for control analysis, design, and simulation</a:t>
            </a:r>
          </a:p>
          <a:p>
            <a:r>
              <a:rPr lang="en-US" dirty="0"/>
              <a:t>Controllability analysis</a:t>
            </a:r>
          </a:p>
          <a:p>
            <a:r>
              <a:rPr lang="en-US" dirty="0"/>
              <a:t>Create standard closed loop architectures</a:t>
            </a:r>
          </a:p>
          <a:p>
            <a:r>
              <a:rPr lang="en-US" dirty="0"/>
              <a:t>Analysis of closed loop architectures for bias, noise, disturbance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Readthedocs</a:t>
            </a:r>
            <a:endParaRPr lang="en-US" dirty="0"/>
          </a:p>
          <a:p>
            <a:pPr lvl="1"/>
            <a:r>
              <a:rPr lang="en-US" dirty="0"/>
              <a:t>Refinements on analysis of closed loop architectures</a:t>
            </a:r>
          </a:p>
          <a:p>
            <a:pPr lvl="1"/>
            <a:r>
              <a:rPr lang="en-US"/>
              <a:t>Requirements for BIOEN 336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D03B-B9CD-E724-04E1-26EA07EC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28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206947</TotalTime>
  <Words>317</Words>
  <Application>Microsoft Macintosh PowerPoint</Application>
  <PresentationFormat>On-screen Show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New Syllabus</vt:lpstr>
      <vt:lpstr>controlSBML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3464</cp:revision>
  <dcterms:created xsi:type="dcterms:W3CDTF">2008-11-04T22:35:39Z</dcterms:created>
  <dcterms:modified xsi:type="dcterms:W3CDTF">2022-06-22T19:37:49Z</dcterms:modified>
</cp:coreProperties>
</file>