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12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259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5/21/22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5/21/22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Survey of Closed Loop Systems. Optimal control. Model predictive control. Controllability. Observability. Observers. Adaptive control. Fuzzy control.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4786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u="sng" dirty="0"/>
              <a:t>Survey of Controllers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B7324A-63E8-B542-8C1D-3A3D000E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5DF97-5F60-054F-8307-ACF8AC8AC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 control</a:t>
            </a:r>
          </a:p>
          <a:p>
            <a:r>
              <a:rPr lang="en-US" dirty="0"/>
              <a:t>MPC</a:t>
            </a:r>
          </a:p>
          <a:p>
            <a:r>
              <a:rPr lang="en-US" dirty="0"/>
              <a:t>Controllability</a:t>
            </a:r>
          </a:p>
          <a:p>
            <a:r>
              <a:rPr lang="en-US" dirty="0"/>
              <a:t>Observability</a:t>
            </a:r>
          </a:p>
          <a:p>
            <a:r>
              <a:rPr lang="en-US" dirty="0"/>
              <a:t>Observers</a:t>
            </a:r>
          </a:p>
          <a:p>
            <a:r>
              <a:rPr lang="en-US" dirty="0"/>
              <a:t>State feedback with observers</a:t>
            </a:r>
          </a:p>
          <a:p>
            <a:r>
              <a:rPr lang="en-US" dirty="0"/>
              <a:t>Adaptive control</a:t>
            </a:r>
          </a:p>
          <a:p>
            <a:r>
              <a:rPr lang="en-US" dirty="0"/>
              <a:t>Fuzzy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EB84F-D236-2248-9075-EA528DB36D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83391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199744</TotalTime>
  <Words>109</Words>
  <Application>Microsoft Macintosh PowerPoint</Application>
  <PresentationFormat>On-screen Show (4:3)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BIOE 498 / BIOE 599  Advanced Biological Control Systems   Survey of Controllers  </vt:lpstr>
      <vt:lpstr>Notes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3261</cp:revision>
  <dcterms:created xsi:type="dcterms:W3CDTF">2008-11-04T22:35:39Z</dcterms:created>
  <dcterms:modified xsi:type="dcterms:W3CDTF">2022-05-21T23:16:16Z</dcterms:modified>
</cp:coreProperties>
</file>