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23" r:id="rId4"/>
    <p:sldId id="531" r:id="rId5"/>
    <p:sldId id="532" r:id="rId6"/>
    <p:sldId id="524" r:id="rId7"/>
    <p:sldId id="525" r:id="rId8"/>
    <p:sldId id="526" r:id="rId9"/>
    <p:sldId id="527" r:id="rId10"/>
    <p:sldId id="528" r:id="rId11"/>
    <p:sldId id="529" r:id="rId1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94"/>
  </p:normalViewPr>
  <p:slideViewPr>
    <p:cSldViewPr snapToGrid="0">
      <p:cViewPr varScale="1">
        <p:scale>
          <a:sx n="121" d="100"/>
          <a:sy n="121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58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576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28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2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19" Type="http://schemas.openxmlformats.org/officeDocument/2006/relationships/image" Target="../media/image13.png"/><Relationship Id="rId14" Type="http://schemas.openxmlformats.org/officeDocument/2006/relationships/image" Target="../media/image7.png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6.png"/><Relationship Id="rId7" Type="http://schemas.openxmlformats.org/officeDocument/2006/relationships/image" Target="../media/image16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8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8, 2024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627368" y="26446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F7244-4D68-2898-A919-B473743D4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2BCC6-BBB3-0D76-5D3D-0988637DDAB6}"/>
              </a:ext>
            </a:extLst>
          </p:cNvPr>
          <p:cNvSpPr txBox="1"/>
          <p:nvPr/>
        </p:nvSpPr>
        <p:spPr>
          <a:xfrm>
            <a:off x="5794700" y="343834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r>
              <a:rPr lang="en-US" sz="2400" dirty="0"/>
              <a:t>C (compensation)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23B32-D62A-C04A-214A-79DBE89FB1C6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17161-F6C2-10BD-EA28-3AA011F4B961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A7EB2-8F30-F033-E0F2-141F4BB900B4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4180FAF-42F8-1299-2EF7-B7553B1809D7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366826-D4B0-8532-9150-3B2F82582CC4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250D818-892B-A042-39F7-594AA34315A6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F27411-A8C2-FE27-A4A4-1CD60016DB5F}"/>
              </a:ext>
            </a:extLst>
          </p:cNvPr>
          <p:cNvCxnSpPr>
            <a:cxnSpLocks/>
            <a:stCxn id="29" idx="1"/>
            <a:endCxn id="1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AA9C90-1624-BAF3-2342-BAB665486D50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1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1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60514DA-D43B-5988-FBA9-31C5AB187A54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7CB88-F3E6-C981-8400-1AC40F11AE0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29422-1808-FE4A-5325-AC6DA27F68D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501747-714E-C2E8-5647-E3EBA119BB10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2FEC5B6-D1C0-1082-9D3B-DC86CEA9DF84}"/>
              </a:ext>
            </a:extLst>
          </p:cNvPr>
          <p:cNvCxnSpPr>
            <a:cxnSpLocks/>
            <a:stCxn id="25" idx="4"/>
            <a:endCxn id="29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FAC636-7587-3929-DDF0-147105EA6E7A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739405-0B5F-5F28-1EC9-B61BA5AF57E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706A6-DFFE-F55F-E6D7-A17571E550A1}"/>
              </a:ext>
            </a:extLst>
          </p:cNvPr>
          <p:cNvCxnSpPr>
            <a:cxnSpLocks/>
            <a:stCxn id="31" idx="6"/>
            <a:endCxn id="6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1473D4-BB1D-932E-5208-7B98A048304E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2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2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2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2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013CDB2-A293-4CB1-B926-2270E18EACAB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d(t), n(t)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54892B8-B0B2-723E-99C2-D64838942974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573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1882-D455-3B3F-4CA6-EF39C653D10D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2D91-09D1-1178-62BD-1B740A95FB00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36680-8B68-78F8-42C1-CA79DB1402E3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866EDAD-F8C5-A727-6EC9-ACD412EA71F0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4AE3CB-E9ED-DE25-BD04-B502F8650803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AF0B01-A51A-CB0A-9C56-718AD675657E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82900F-9EF7-8413-2526-895B9A08DDF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08CAF-3B48-F950-82EF-E832521153B9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/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  <a:blipFill>
                <a:blip r:embed="rId5"/>
                <a:stretch>
                  <a:fillRect l="-6667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6BFE44-325B-3BDD-DDD7-CB6980E6FB2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62C99-60D7-9F63-DAF8-B288E941B649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4BC7F4-339E-5861-B234-0D14D10B9A0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6655F6-8BC0-F8C6-C243-A7D6EEB9F3F8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F9DBBE-87ED-0161-8BC4-9FC9515B0B10}"/>
              </a:ext>
            </a:extLst>
          </p:cNvPr>
          <p:cNvCxnSpPr>
            <a:cxnSpLocks/>
            <a:stCxn id="23" idx="4"/>
            <a:endCxn id="27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6830FFE-2655-B970-B447-84896BE3F97D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A62CDD-F047-21EC-413E-EEEC6E65C97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3E4995-85B7-FE51-82DD-80B706D880F2}"/>
              </a:ext>
            </a:extLst>
          </p:cNvPr>
          <p:cNvCxnSpPr>
            <a:cxnSpLocks/>
            <a:stCxn id="29" idx="6"/>
            <a:endCxn id="4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C6D86-3B96-3CD0-D7CE-FF09FC24B945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1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448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79809EF-2565-F9DD-D489-854392E9B0DD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13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CC72E-0C64-99EA-71E4-D708550B6384}"/>
              </a:ext>
            </a:extLst>
          </p:cNvPr>
          <p:cNvGrpSpPr/>
          <p:nvPr/>
        </p:nvGrpSpPr>
        <p:grpSpPr>
          <a:xfrm>
            <a:off x="1336168" y="2002209"/>
            <a:ext cx="5096166" cy="1084194"/>
            <a:chOff x="1336168" y="2002209"/>
            <a:chExt cx="5096166" cy="10841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427" y="216944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>
              <a:off x="3814880" y="2478370"/>
              <a:ext cx="517547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3" idx="3"/>
              <a:endCxn id="57" idx="2"/>
            </p:cNvCxnSpPr>
            <p:nvPr/>
          </p:nvCxnSpPr>
          <p:spPr>
            <a:xfrm flipV="1">
              <a:off x="4975992" y="2484865"/>
              <a:ext cx="716568" cy="205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989" y="2160895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7378" y="2508945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2001488" y="233582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303329" y="2478370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5692560" y="2333945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5994401" y="2478370"/>
              <a:ext cx="437933" cy="649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49" idx="4"/>
            </p:cNvCxnSpPr>
            <p:nvPr/>
          </p:nvCxnSpPr>
          <p:spPr>
            <a:xfrm rot="5400000">
              <a:off x="3997007" y="791187"/>
              <a:ext cx="1876" cy="3691072"/>
            </a:xfrm>
            <a:prstGeom prst="bentConnector3">
              <a:avLst>
                <a:gd name="adj1" fmla="val 20689286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A04C-AFC4-E1ED-5721-B10D7A79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494A8C-DEFC-04E4-5DCB-4889D875E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929481-AEEF-E212-89C8-40D8C7CF1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47732</TotalTime>
  <Words>644</Words>
  <Application>Microsoft Macintosh PowerPoint</Application>
  <PresentationFormat>On-screen Show (4:3)</PresentationFormat>
  <Paragraphs>202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Arial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Control Architecture Without d(t), n(t)</vt:lpstr>
      <vt:lpstr>Control Architecture Without r(t), d(t)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241</cp:revision>
  <dcterms:created xsi:type="dcterms:W3CDTF">2008-11-04T22:35:39Z</dcterms:created>
  <dcterms:modified xsi:type="dcterms:W3CDTF">2024-01-04T18:57:32Z</dcterms:modified>
</cp:coreProperties>
</file>