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0"/>
    <p:restoredTop sz="86407"/>
  </p:normalViewPr>
  <p:slideViewPr>
    <p:cSldViewPr snapToGrid="0" snapToObjects="1">
      <p:cViewPr>
        <p:scale>
          <a:sx n="135" d="100"/>
          <a:sy n="135" d="100"/>
        </p:scale>
        <p:origin x="136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42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/>
              <p:nvPr/>
            </p:nvSpPr>
            <p:spPr>
              <a:xfrm>
                <a:off x="448805" y="1609974"/>
                <a:ext cx="5370829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5" y="1609974"/>
                <a:ext cx="5370829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/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213244" y="3150064"/>
            <a:ext cx="8992654" cy="789299"/>
            <a:chOff x="213244" y="3150064"/>
            <a:chExt cx="8992654" cy="7892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213244" y="350937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44" y="3509373"/>
                  <a:ext cx="8992654" cy="429990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4030442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4030442"/>
                <a:ext cx="3181705" cy="4237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70994" y="4435331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4" y="4435331"/>
                <a:ext cx="4442050" cy="423770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CE33EB4-D9C5-6541-B27B-E9FECB8E2458}"/>
              </a:ext>
            </a:extLst>
          </p:cNvPr>
          <p:cNvGrpSpPr/>
          <p:nvPr/>
        </p:nvGrpSpPr>
        <p:grpSpPr>
          <a:xfrm>
            <a:off x="4323890" y="2014616"/>
            <a:ext cx="1323439" cy="668458"/>
            <a:chOff x="4323890" y="2014616"/>
            <a:chExt cx="1323439" cy="668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00F8AB-6ACD-5E48-A8CB-FEBB250EF6C8}"/>
                </a:ext>
              </a:extLst>
            </p:cNvPr>
            <p:cNvSpPr txBox="1"/>
            <p:nvPr/>
          </p:nvSpPr>
          <p:spPr>
            <a:xfrm rot="16200000">
              <a:off x="4721755" y="1616751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/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5201688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367645" y="3676972"/>
            <a:ext cx="3695887" cy="2286000"/>
            <a:chOff x="367645" y="3676972"/>
            <a:chExt cx="3695887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9E5370-5CA1-4245-959B-C6F7EDE4548E}"/>
                </a:ext>
              </a:extLst>
            </p:cNvPr>
            <p:cNvSpPr/>
            <p:nvPr/>
          </p:nvSpPr>
          <p:spPr>
            <a:xfrm>
              <a:off x="367645" y="3760960"/>
              <a:ext cx="478311" cy="20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343007" y="1157822"/>
            <a:ext cx="3690361" cy="2325623"/>
            <a:chOff x="343007" y="1157822"/>
            <a:chExt cx="3690361" cy="2325623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6364F9-7376-974C-B722-941B326B4CEF}"/>
                </a:ext>
              </a:extLst>
            </p:cNvPr>
            <p:cNvSpPr/>
            <p:nvPr/>
          </p:nvSpPr>
          <p:spPr>
            <a:xfrm>
              <a:off x="343007" y="1157822"/>
              <a:ext cx="478311" cy="20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511824" y="3760960"/>
            <a:ext cx="3660861" cy="2286000"/>
            <a:chOff x="4511824" y="3760960"/>
            <a:chExt cx="3660861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2F9715-33BE-D540-AED8-D4907F0E53F5}"/>
                </a:ext>
              </a:extLst>
            </p:cNvPr>
            <p:cNvSpPr/>
            <p:nvPr/>
          </p:nvSpPr>
          <p:spPr>
            <a:xfrm>
              <a:off x="4511824" y="3859362"/>
              <a:ext cx="478311" cy="20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201616</TotalTime>
  <Words>1292</Words>
  <Application>Microsoft Macintosh PowerPoint</Application>
  <PresentationFormat>On-screen Show (4:3)</PresentationFormat>
  <Paragraphs>209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3405</cp:revision>
  <dcterms:created xsi:type="dcterms:W3CDTF">2008-11-04T22:35:39Z</dcterms:created>
  <dcterms:modified xsi:type="dcterms:W3CDTF">2022-05-16T01:23:10Z</dcterms:modified>
</cp:coreProperties>
</file>