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4"/>
    <p:restoredTop sz="94679"/>
  </p:normalViewPr>
  <p:slideViewPr>
    <p:cSldViewPr snapToGrid="0">
      <p:cViewPr varScale="1">
        <p:scale>
          <a:sx n="158" d="100"/>
          <a:sy n="15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Model Predictive Control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March 28, 2022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164D-B2E4-0843-B744-A1B7612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CFFE5-09D7-8148-B41C-0141C90AB1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2864B-EAFB-E048-9522-38A52E41FF38}"/>
              </a:ext>
            </a:extLst>
          </p:cNvPr>
          <p:cNvSpPr txBox="1"/>
          <p:nvPr/>
        </p:nvSpPr>
        <p:spPr>
          <a:xfrm>
            <a:off x="671639" y="1448474"/>
            <a:ext cx="7026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Optimal control: model, optimization formulation (cost function, constraints), solver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MPC adds planning over a horizon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choose: model, cost function</a:t>
            </a:r>
            <a:r>
              <a:rPr lang="en-US"/>
              <a:t>, horizon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9321</TotalTime>
  <Words>102</Words>
  <Application>Microsoft Macintosh PowerPoint</Application>
  <PresentationFormat>On-screen Show (4:3)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BIOE 498 / BIOE 599  Advanced Biological Control Systems   Model Predictive Control  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99</cp:revision>
  <dcterms:created xsi:type="dcterms:W3CDTF">2008-11-04T22:35:39Z</dcterms:created>
  <dcterms:modified xsi:type="dcterms:W3CDTF">2022-05-17T02:01:29Z</dcterms:modified>
</cp:coreProperties>
</file>