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523" r:id="rId4"/>
    <p:sldId id="524" r:id="rId5"/>
    <p:sldId id="525" r:id="rId6"/>
    <p:sldId id="526" r:id="rId7"/>
    <p:sldId id="527" r:id="rId8"/>
    <p:sldId id="528" r:id="rId9"/>
    <p:sldId id="529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719"/>
  </p:normalViewPr>
  <p:slideViewPr>
    <p:cSldViewPr snapToGrid="0">
      <p:cViewPr varScale="1">
        <p:scale>
          <a:sx n="152" d="100"/>
          <a:sy n="152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9, 2023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981818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82089" y="1678995"/>
            <a:ext cx="70538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:r>
                  <a:rPr lang="en-US" sz="2400" dirty="0"/>
                  <a:t>Actuator disturbance</a:t>
                </a:r>
              </a:p>
              <a:p>
                <a:r>
                  <a:rPr lang="en-US" sz="2400" dirty="0"/>
                  <a:t>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EA12FB22-C0E1-1C70-F8AD-3F7FC24A2EBD}"/>
              </a:ext>
            </a:extLst>
          </p:cNvPr>
          <p:cNvGrpSpPr/>
          <p:nvPr/>
        </p:nvGrpSpPr>
        <p:grpSpPr>
          <a:xfrm>
            <a:off x="1231065" y="1150880"/>
            <a:ext cx="6323299" cy="2444706"/>
            <a:chOff x="1000371" y="1662313"/>
            <a:chExt cx="6323299" cy="24447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0515" y="269138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63" idx="2"/>
            </p:cNvCxnSpPr>
            <p:nvPr/>
          </p:nvCxnSpPr>
          <p:spPr>
            <a:xfrm>
              <a:off x="3584186" y="2989803"/>
              <a:ext cx="716434" cy="1008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6" idx="3"/>
              <a:endCxn id="57" idx="2"/>
            </p:cNvCxnSpPr>
            <p:nvPr/>
          </p:nvCxnSpPr>
          <p:spPr>
            <a:xfrm>
              <a:off x="5557847" y="2924915"/>
              <a:ext cx="597699" cy="83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2295" y="2672328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4" y="30203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1770794" y="28472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E8416736-34C7-3430-4F65-64732227586B}"/>
                </a:ext>
              </a:extLst>
            </p:cNvPr>
            <p:cNvCxnSpPr>
              <a:cxnSpLocks/>
              <a:stCxn id="61" idx="1"/>
              <a:endCxn id="49" idx="4"/>
            </p:cNvCxnSpPr>
            <p:nvPr/>
          </p:nvCxnSpPr>
          <p:spPr>
            <a:xfrm rot="10800000">
              <a:off x="1921716" y="3149095"/>
              <a:ext cx="1749875" cy="640451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072635" y="2989803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6155546" y="278231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6457387" y="2924914"/>
              <a:ext cx="866283" cy="832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1CCDE38-15E8-368D-EC67-D7C55A881CA7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6306467" y="2224882"/>
              <a:ext cx="6358" cy="55743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B8AE65-78F8-EBC5-FEE7-F1A6D6DC4D02}"/>
                </a:ext>
              </a:extLst>
            </p:cNvPr>
            <p:cNvSpPr txBox="1"/>
            <p:nvPr/>
          </p:nvSpPr>
          <p:spPr>
            <a:xfrm>
              <a:off x="5733155" y="1662313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Measurement</a:t>
              </a:r>
            </a:p>
            <a:p>
              <a:pPr algn="ctr"/>
              <a:r>
                <a:rPr lang="en-US" sz="1400" b="1" dirty="0"/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61" idx="3"/>
            </p:cNvCxnSpPr>
            <p:nvPr/>
          </p:nvCxnSpPr>
          <p:spPr>
            <a:xfrm rot="5400000">
              <a:off x="4958118" y="2441195"/>
              <a:ext cx="705387" cy="1991312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31BE57-45BA-39A6-0856-DA023BAA6B3B}"/>
                </a:ext>
              </a:extLst>
            </p:cNvPr>
            <p:cNvSpPr/>
            <p:nvPr/>
          </p:nvSpPr>
          <p:spPr>
            <a:xfrm>
              <a:off x="4300620" y="2848972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DA81E1E4-C713-0140-C988-310BF2D3A64F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4451541" y="2187582"/>
              <a:ext cx="4592" cy="66139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3455CFBE-8DC0-54FE-5089-7298537765BA}"/>
                </a:ext>
              </a:extLst>
            </p:cNvPr>
            <p:cNvCxnSpPr>
              <a:cxnSpLocks/>
              <a:stCxn id="63" idx="6"/>
              <a:endCxn id="43" idx="1"/>
            </p:cNvCxnSpPr>
            <p:nvPr/>
          </p:nvCxnSpPr>
          <p:spPr>
            <a:xfrm>
              <a:off x="4602461" y="2999892"/>
              <a:ext cx="298054" cy="896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2943F33-6780-D147-5B7D-E39973CF97C2}"/>
                </a:ext>
              </a:extLst>
            </p:cNvPr>
            <p:cNvSpPr txBox="1"/>
            <p:nvPr/>
          </p:nvSpPr>
          <p:spPr>
            <a:xfrm>
              <a:off x="3666739" y="1697362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Actuator</a:t>
              </a:r>
            </a:p>
            <a:p>
              <a:pPr algn="ctr"/>
              <a:r>
                <a:rPr lang="en-US" sz="1400" b="1" dirty="0"/>
                <a:t>Disturbance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F6D9A-5A55-2A27-FBB1-E5AC4D8FC70C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AF4E03-AFC7-AE17-D958-9745ECD17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ACEE77-8EF3-8D33-76D4-D21E0854674D}"/>
                </a:ext>
              </a:extLst>
            </p:cNvPr>
            <p:cNvCxnSpPr>
              <a:cxnSpLocks/>
              <a:stCxn id="25" idx="3"/>
              <a:endCxn id="3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F86600-8E93-D275-2E53-574E6E2CA888}"/>
                </a:ext>
              </a:extLst>
            </p:cNvPr>
            <p:cNvCxnSpPr>
              <a:cxnSpLocks/>
              <a:stCxn id="24" idx="3"/>
              <a:endCxn id="3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6937E2-C7FA-0DF5-11C3-D46048014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58D86F-72D8-8FBF-E02E-97D6F0C16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EA31FE-8559-7332-4007-5B606799A55A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B3B3A9CC-C654-16AC-6CF9-373F0248E56D}"/>
                </a:ext>
              </a:extLst>
            </p:cNvPr>
            <p:cNvCxnSpPr>
              <a:cxnSpLocks/>
              <a:stCxn id="33" idx="1"/>
              <a:endCxn id="2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D370AD-EC2B-2F8B-908A-7FDB70E2196D}"/>
                </a:ext>
              </a:extLst>
            </p:cNvPr>
            <p:cNvCxnSpPr>
              <a:cxnSpLocks/>
              <a:stCxn id="27" idx="6"/>
              <a:endCxn id="2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509AB6-EF1B-2866-26B8-49D9F4FEB663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9A7F1A-31FF-19A2-EB71-E33EFE0F6CF9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512E47-7CB4-BF3D-6195-259FD8EF57F5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FEA4E9CB-1CEC-8EB7-6F10-DC512B97D303}"/>
                </a:ext>
              </a:extLst>
            </p:cNvPr>
            <p:cNvCxnSpPr>
              <a:cxnSpLocks/>
              <a:stCxn id="30" idx="4"/>
              <a:endCxn id="3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516BFF-77D4-0BE2-0286-308AAB99F893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EFB88F-23F5-E240-3CFC-11F228B1E20C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10300C-F8C6-77FA-8617-643485E03DB3}"/>
                </a:ext>
              </a:extLst>
            </p:cNvPr>
            <p:cNvCxnSpPr>
              <a:cxnSpLocks/>
              <a:stCxn id="35" idx="6"/>
              <a:endCxn id="2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FBC71B-917E-7F6C-B83E-031696782D7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6E25F5-F311-E5D8-795F-E0EC9E897EB6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6AD39D-D403-643A-B118-4808525D6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4F40A-869F-EB0C-3952-757AD980F50A}"/>
                </a:ext>
              </a:extLst>
            </p:cNvPr>
            <p:cNvCxnSpPr>
              <a:cxnSpLocks/>
              <a:stCxn id="45" idx="3"/>
              <a:endCxn id="5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5A165F-AF91-27FB-D8B2-8E65EEEF20B8}"/>
                </a:ext>
              </a:extLst>
            </p:cNvPr>
            <p:cNvCxnSpPr>
              <a:cxnSpLocks/>
              <a:stCxn id="44" idx="3"/>
              <a:endCxn id="5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206C64-62DB-1E96-81D8-2BE0B345E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EDA0B7-5D37-D888-8051-F3B9B7CF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A07113-EAAB-C0CF-A71A-37B8A507BAA7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58854E17-3CD2-96F2-D9DB-2DC86963EFA4}"/>
                </a:ext>
              </a:extLst>
            </p:cNvPr>
            <p:cNvCxnSpPr>
              <a:cxnSpLocks/>
              <a:stCxn id="53" idx="1"/>
              <a:endCxn id="4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EC30B3-7631-5931-1F50-6161A22A19D1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A29E96-D418-1E2C-7ABA-9375C2859DDE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F11C7C-87B8-2585-9AE0-28B28D30D8D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EDE373-B59B-2617-FA09-66164E94B350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FDE6AEA-EA86-6502-7063-E4C853BE191A}"/>
                </a:ext>
              </a:extLst>
            </p:cNvPr>
            <p:cNvCxnSpPr>
              <a:cxnSpLocks/>
              <a:stCxn id="50" idx="4"/>
              <a:endCxn id="5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DA7745-C74B-F558-8EB4-21396EF513F0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2A6FD1C-07BF-9E48-E3D3-F55A41C4361D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99D7590-3411-3446-E38C-9AF68DB8A235}"/>
                </a:ext>
              </a:extLst>
            </p:cNvPr>
            <p:cNvCxnSpPr>
              <a:cxnSpLocks/>
              <a:stCxn id="55" idx="6"/>
              <a:endCxn id="4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F9C3F0-5718-EB5E-1454-0B6ECEA1250F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69909-E7DD-6E37-0FDC-64B850C5DFA8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53DD08-6655-FB13-F6AA-CA7AEC720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6A5FF8-1715-236C-BA78-43EFFB403493}"/>
                </a:ext>
              </a:extLst>
            </p:cNvPr>
            <p:cNvCxnSpPr>
              <a:cxnSpLocks/>
              <a:stCxn id="31" idx="3"/>
              <a:endCxn id="44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37DF32-7579-41C2-EE4F-DF21F8A6B5B0}"/>
                </a:ext>
              </a:extLst>
            </p:cNvPr>
            <p:cNvCxnSpPr>
              <a:cxnSpLocks/>
              <a:stCxn id="28" idx="3"/>
              <a:endCxn id="39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8AACB9-87C1-A0AD-A1AF-C52C45FC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68C802-03C2-7C9A-1D5D-6F4AD67E7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AB05FE-AC43-C639-CEC1-EAD7695A8596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29E07FF-995B-3B73-F053-9CD160562755}"/>
                </a:ext>
              </a:extLst>
            </p:cNvPr>
            <p:cNvCxnSpPr>
              <a:cxnSpLocks/>
              <a:stCxn id="42" idx="1"/>
              <a:endCxn id="36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72ED8B-EE5D-A6D2-22B8-710ECFF4C0B9}"/>
                </a:ext>
              </a:extLst>
            </p:cNvPr>
            <p:cNvCxnSpPr>
              <a:cxnSpLocks/>
              <a:stCxn id="36" idx="6"/>
              <a:endCxn id="31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54E8A0-113B-BBEE-5A43-541415E5BDA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EA3D65-65F9-5E21-17BC-3E77E824406E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C0A896-FCB8-9DD5-C8CE-9C7130921DC1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979D5164-5562-5231-48A3-74CB8779040E}"/>
                </a:ext>
              </a:extLst>
            </p:cNvPr>
            <p:cNvCxnSpPr>
              <a:cxnSpLocks/>
              <a:stCxn id="39" idx="4"/>
              <a:endCxn id="42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5E3B38-5D3A-8B27-B02D-2437734218EA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11E4A69-4886-AEA0-219C-968AA44F7C3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77BE65-6CD1-23D2-8A0F-4C63CA1AEF02}"/>
                </a:ext>
              </a:extLst>
            </p:cNvPr>
            <p:cNvCxnSpPr>
              <a:cxnSpLocks/>
              <a:stCxn id="44" idx="6"/>
              <a:endCxn id="18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B255C9-0A08-08EB-95EB-4F90B107201C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977175" y="126649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89140-B6A2-AF36-A335-424476C063FA}"/>
              </a:ext>
            </a:extLst>
          </p:cNvPr>
          <p:cNvGrpSpPr/>
          <p:nvPr/>
        </p:nvGrpSpPr>
        <p:grpSpPr>
          <a:xfrm>
            <a:off x="5657723" y="5294864"/>
            <a:ext cx="3126945" cy="832348"/>
            <a:chOff x="5559855" y="464811"/>
            <a:chExt cx="3126945" cy="83234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FAF5CA8-C106-20E9-2860-2FD977D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6DD3F62-CD72-F3DD-F313-241DC79E8159}"/>
                </a:ext>
              </a:extLst>
            </p:cNvPr>
            <p:cNvCxnSpPr>
              <a:cxnSpLocks/>
              <a:stCxn id="86" idx="3"/>
              <a:endCxn id="96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16F8A68-837A-4C1F-985B-5D4B1F13AF7E}"/>
                </a:ext>
              </a:extLst>
            </p:cNvPr>
            <p:cNvCxnSpPr>
              <a:cxnSpLocks/>
              <a:stCxn id="85" idx="3"/>
              <a:endCxn id="91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FF7FCF-9F94-83C8-2A43-A9EDED1B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017AC6A-7398-7795-9324-5F530B3E6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75AD7A-4E1C-81AE-808D-C16740FC2C3E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5943693C-B3F2-5534-D944-967C590D0AF8}"/>
                </a:ext>
              </a:extLst>
            </p:cNvPr>
            <p:cNvCxnSpPr>
              <a:cxnSpLocks/>
              <a:stCxn id="94" idx="1"/>
              <a:endCxn id="88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BE8464-1224-BEF5-A77B-7844EB722F37}"/>
                </a:ext>
              </a:extLst>
            </p:cNvPr>
            <p:cNvCxnSpPr>
              <a:cxnSpLocks/>
              <a:stCxn id="88" idx="6"/>
              <a:endCxn id="86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AB72B05-859C-854F-FDE1-7C6EE2C7F199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12A5BA5-5C17-D947-A5B8-D445B2E222CC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05C359E-8417-059C-B5E6-B0AC70EC3EF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9F781B7E-61B3-AA97-5E37-9E3DB0B53EB7}"/>
                </a:ext>
              </a:extLst>
            </p:cNvPr>
            <p:cNvCxnSpPr>
              <a:cxnSpLocks/>
              <a:stCxn id="91" idx="4"/>
              <a:endCxn id="94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298E8A-374E-1355-2A1D-2B260F23CF7F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9BB284-747B-1E26-D2D7-3C20F5D09A5B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D05558-4BF5-8DCA-B303-F5D975301A0C}"/>
                </a:ext>
              </a:extLst>
            </p:cNvPr>
            <p:cNvCxnSpPr>
              <a:cxnSpLocks/>
              <a:stCxn id="96" idx="6"/>
              <a:endCxn id="82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AA666F-56B2-4DD2-2842-491A7D473607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blipFill>
                <a:blip r:embed="rId4"/>
                <a:stretch>
                  <a:fillRect l="-1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/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blipFill>
                <a:blip r:embed="rId9"/>
                <a:stretch>
                  <a:fillRect l="-7143" r="-17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43341</TotalTime>
  <Words>507</Words>
  <Application>Microsoft Macintosh PowerPoint</Application>
  <PresentationFormat>On-screen Show (4:3)</PresentationFormat>
  <Paragraphs>181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218</cp:revision>
  <dcterms:created xsi:type="dcterms:W3CDTF">2008-11-04T22:35:39Z</dcterms:created>
  <dcterms:modified xsi:type="dcterms:W3CDTF">2023-01-27T21:19:12Z</dcterms:modified>
</cp:coreProperties>
</file>