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:r>
                  <a:rPr lang="en-US" sz="2400" dirty="0"/>
                  <a:t>Actuator disturbance</a:t>
                </a:r>
              </a:p>
              <a:p>
                <a:r>
                  <a:rPr lang="en-US" sz="2400" dirty="0"/>
                  <a:t>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3784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2821542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2821542" cy="597279"/>
              </a:xfrm>
              <a:prstGeom prst="rect">
                <a:avLst/>
              </a:prstGeom>
              <a:blipFill>
                <a:blip r:embed="rId4"/>
                <a:stretch>
                  <a:fillRect l="-2242" t="-2083" r="-2691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3607398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3607398" cy="335605"/>
              </a:xfrm>
              <a:prstGeom prst="rect">
                <a:avLst/>
              </a:prstGeom>
              <a:blipFill>
                <a:blip r:embed="rId5"/>
                <a:stretch>
                  <a:fillRect l="-105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1331885" y="4828847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85" y="4828847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504</Words>
  <Application>Microsoft Macintosh PowerPoint</Application>
  <PresentationFormat>On-screen Show (4:3)</PresentationFormat>
  <Paragraphs>180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215</cp:revision>
  <dcterms:created xsi:type="dcterms:W3CDTF">2008-11-04T22:35:39Z</dcterms:created>
  <dcterms:modified xsi:type="dcterms:W3CDTF">2022-12-31T23:24:12Z</dcterms:modified>
</cp:coreProperties>
</file>