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17DE-7FFE-ADE8-5FE0-5CDBD1270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842975-CE5A-2A38-7221-2B6C7BF94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108B6-C1BE-747E-B2CA-EAF721878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6721D-CC7F-CC3F-2788-7CFCC6B5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82481-9A7B-303E-D00F-96DE4335A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8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DAF42-F497-577E-7D56-259C8154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2CBFCD-4017-E77B-7238-A1B4F1627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560C-3261-7AB5-6203-4CE9898D8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DF838-33F0-5139-F23F-19D80048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30467-A4B8-BABC-45AC-66EC9E10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19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CE992C-32BA-9D96-639E-CBD27CAD22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D85533-7ABA-73CA-E55B-599D2C73C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ADD758-7C61-862D-F8E3-BD433164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DAD18-9A4C-1F8C-8D46-5BAFDF0B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04749-FB9C-2C5E-0A2F-05E0B9BB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4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58E99-9F8C-411D-69A6-13A9F8875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E1469-F034-F7F9-F6E0-D5F8441EA9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F83931-E1E1-F688-6FB4-E37209514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50E42F-D8B3-8F66-48B6-B91929DBE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A8DC1-EC2A-F951-1D01-75E58CA02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88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23202-83EF-13EB-6FFC-B68802C65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A93CD3-FFDC-BE81-48CE-C907414DC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74E39-D027-7EC7-4AD9-E67C00378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717799-5563-1AE9-70A5-6D28BE4BB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C2A3D3-8B0D-51A5-8CBA-64C54A48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E0E30-7499-1817-FFC5-370FA73E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49BEB-50BB-0C26-31C0-6F22543F82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E2D723-AE20-C33B-0E6F-89C8007C4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EAD3AA-C4F1-6512-AACE-1CC19C1DE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52CF1-621C-6AB6-D7EE-F36B7CFCC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CB730D-EC10-8916-69BF-96FE05A9C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8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77EE-9410-D535-60A2-917417794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183784-BA9C-F7CC-9572-246978870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B85613-A0B4-9453-8CCB-C1BA5DC12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5C0D0F-C8E5-928B-6666-8D9A88BBE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48518B-F039-1DA8-5486-948C02EDDC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65B8AD-AEB3-1EED-E181-BC092920B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158831-5271-9FC1-316B-7FF2FAD8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43F7F-E5BF-8194-65DB-B6177E348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978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7689-1610-AF92-22CA-20F961C1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DB620-D3B8-B251-0606-3ED51268E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890F71-959D-880C-BC58-84D019EB1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DA935-A192-8067-D433-2DDC0474F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87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231C90-4AF9-E595-5A0D-06D255AD5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2ABFD2-43C5-F781-F724-A96721CE7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55A5B-F03A-03E1-57AA-EFC6D475C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799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A6240-E8E2-FBDF-A4D8-71E8D6CA0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7083-C6C8-FC97-67C4-67E420004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973D7C-8F68-A7BD-F345-5ECEBE6A1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93E60-7300-BD5A-51EA-5A84D2392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8E88-5BF6-5FD8-6CF8-4524CF7D9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77915E-603C-D55F-AB2F-492F3481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849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13203-53B7-FBBC-C99A-1765480B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48D8E1-197F-85B9-1B82-4388542917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A0D56-AD6F-0C25-3191-B8C66048F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7136C-BEB7-C09C-CAEE-1B17E95A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27AE24-E7D9-6C16-7019-F4E1ED97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E0F095-0407-3858-3DF5-47AA32CB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85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AB542D-B738-C3B0-85D5-21E9532E2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A40BBE-DA73-C7FD-811D-D552F5E33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D507-C2F7-8826-7C66-309ABE448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8B1EC-4849-6045-92A4-EF30B14CBF18}" type="datetimeFigureOut">
              <a:rPr lang="en-US" smtClean="0"/>
              <a:t>2/20/24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7ECD-9A1D-F51F-BC58-91AEB666F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0923E-A072-4550-5CC0-1D6B6B91C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9D13-46A7-6E44-920F-E32F36C1D5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481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B9661-36A0-5417-DD57-127CDB9D00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Design Figures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6B114D-1433-B828-8985-28FB787CE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45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AE429471-B596-3DEC-C3F1-E76FD53A9F4C}"/>
              </a:ext>
            </a:extLst>
          </p:cNvPr>
          <p:cNvGrpSpPr/>
          <p:nvPr/>
        </p:nvGrpSpPr>
        <p:grpSpPr>
          <a:xfrm>
            <a:off x="2292350" y="539750"/>
            <a:ext cx="7607300" cy="5778500"/>
            <a:chOff x="2292350" y="539750"/>
            <a:chExt cx="7607300" cy="5778500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87E354D-9988-DF13-4C03-8FB4CC0A3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92350" y="539750"/>
              <a:ext cx="7607300" cy="5778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EA169A3-8B0C-158A-E3DF-01BA4CD763A7}"/>
                </a:ext>
              </a:extLst>
            </p:cNvPr>
            <p:cNvCxnSpPr/>
            <p:nvPr/>
          </p:nvCxnSpPr>
          <p:spPr>
            <a:xfrm>
              <a:off x="3448878" y="3309730"/>
              <a:ext cx="12920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870CA6-778E-75F0-B59A-21EE02F8B5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13374" y="3309730"/>
              <a:ext cx="144448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715CDF9-2874-528B-F2C4-2BFA257F96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57863" y="3283228"/>
              <a:ext cx="119270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9F295A8-AC5B-592B-2224-DF97990CB349}"/>
                </a:ext>
              </a:extLst>
            </p:cNvPr>
            <p:cNvCxnSpPr>
              <a:cxnSpLocks/>
            </p:cNvCxnSpPr>
            <p:nvPr/>
          </p:nvCxnSpPr>
          <p:spPr>
            <a:xfrm>
              <a:off x="3578087" y="3309730"/>
              <a:ext cx="14610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F95A8E98-33F5-EA0F-465B-731556760C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9139" y="2663687"/>
              <a:ext cx="1242391" cy="64935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4D0F959-9642-AE43-38FD-F9ED9BDA86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61652" y="3298492"/>
              <a:ext cx="1263744" cy="58770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90E175F-03C4-9D1E-6499-587F54F00279}"/>
                </a:ext>
              </a:extLst>
            </p:cNvPr>
            <p:cNvCxnSpPr>
              <a:cxnSpLocks/>
            </p:cNvCxnSpPr>
            <p:nvPr/>
          </p:nvCxnSpPr>
          <p:spPr>
            <a:xfrm>
              <a:off x="6281530" y="3955774"/>
              <a:ext cx="0" cy="1461052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F867A3A-5E28-AA45-6B49-46CB8776E8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01409" y="1242391"/>
              <a:ext cx="0" cy="142129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78CEDD0-72A0-4EAF-B4E5-25343083AC29}"/>
                </a:ext>
              </a:extLst>
            </p:cNvPr>
            <p:cNvSpPr txBox="1"/>
            <p:nvPr/>
          </p:nvSpPr>
          <p:spPr>
            <a:xfrm>
              <a:off x="3339547" y="302149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F1EB31-4556-E43E-6278-F98C4504C676}"/>
                </a:ext>
              </a:extLst>
            </p:cNvPr>
            <p:cNvSpPr txBox="1"/>
            <p:nvPr/>
          </p:nvSpPr>
          <p:spPr>
            <a:xfrm>
              <a:off x="4465982" y="3064564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4F07797-FB6C-0253-410E-2F04DE32F2AB}"/>
                </a:ext>
              </a:extLst>
            </p:cNvPr>
            <p:cNvSpPr txBox="1"/>
            <p:nvPr/>
          </p:nvSpPr>
          <p:spPr>
            <a:xfrm>
              <a:off x="5522842" y="268025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55CAD89-B17E-48AA-5B28-35142210EC66}"/>
                </a:ext>
              </a:extLst>
            </p:cNvPr>
            <p:cNvSpPr txBox="1"/>
            <p:nvPr/>
          </p:nvSpPr>
          <p:spPr>
            <a:xfrm>
              <a:off x="6062868" y="1560443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294EFD-56CA-E93C-CB12-D41265C3B389}"/>
                </a:ext>
              </a:extLst>
            </p:cNvPr>
            <p:cNvSpPr txBox="1"/>
            <p:nvPr/>
          </p:nvSpPr>
          <p:spPr>
            <a:xfrm>
              <a:off x="9077730" y="298505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B556E31-7FB9-E561-DB2A-F88584562CF9}"/>
                </a:ext>
              </a:extLst>
            </p:cNvPr>
            <p:cNvSpPr txBox="1"/>
            <p:nvPr/>
          </p:nvSpPr>
          <p:spPr>
            <a:xfrm>
              <a:off x="8454875" y="3038062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E3CC506-819D-2873-EB10-B7DC821C7EEB}"/>
                </a:ext>
              </a:extLst>
            </p:cNvPr>
            <p:cNvSpPr txBox="1"/>
            <p:nvPr/>
          </p:nvSpPr>
          <p:spPr>
            <a:xfrm>
              <a:off x="6748660" y="3279913"/>
              <a:ext cx="263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0C808B8-F71F-FFFF-7BB3-4F34490CAC16}"/>
                </a:ext>
              </a:extLst>
            </p:cNvPr>
            <p:cNvSpPr txBox="1"/>
            <p:nvPr/>
          </p:nvSpPr>
          <p:spPr>
            <a:xfrm>
              <a:off x="5986658" y="4426226"/>
              <a:ext cx="2632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4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3652650B-B260-922F-EE9E-DEE033589AEB}"/>
              </a:ext>
            </a:extLst>
          </p:cNvPr>
          <p:cNvSpPr txBox="1"/>
          <p:nvPr/>
        </p:nvSpPr>
        <p:spPr>
          <a:xfrm>
            <a:off x="3906078" y="536710"/>
            <a:ext cx="445271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Trajectory of closed loop poles with </a:t>
            </a:r>
            <a:r>
              <a:rPr lang="en-US" dirty="0" err="1"/>
              <a:t>kP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314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17</Words>
  <Application>Microsoft Macintosh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Design Figures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Figures</dc:title>
  <dc:creator>Joseph Hellerstein</dc:creator>
  <cp:lastModifiedBy>Joseph Hellerstein</cp:lastModifiedBy>
  <cp:revision>8</cp:revision>
  <dcterms:created xsi:type="dcterms:W3CDTF">2024-02-20T17:51:52Z</dcterms:created>
  <dcterms:modified xsi:type="dcterms:W3CDTF">2024-02-20T18:01:18Z</dcterms:modified>
</cp:coreProperties>
</file>