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112" d="100"/>
          <a:sy n="112" d="100"/>
        </p:scale>
        <p:origin x="-32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181FA-15DD-4E46-AB27-FFAC9E7A59E5}" type="datetimeFigureOut">
              <a:rPr lang="en-US" smtClean="0"/>
              <a:t>4/14/24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1ACED-4516-C144-AB20-61C8D5EDC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78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1ACED-4516-C144-AB20-61C8D5EDCC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49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5355A-E68B-4573-A93A-678AE4E5C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8741A-EEBD-AEB5-1A0F-10C10F349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74F1E-F7E0-B67B-C945-91D0F9483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AC834-5278-B25A-BDBC-0CA2C288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2EE13-3E9E-2528-86FE-1DC7CEDA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91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7BEA6-F14D-E1B1-1301-CEC3EC45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AA2C0-06A2-2383-C7F5-E33E1A4CA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5274D-FFFA-28DC-59CA-37D3DFD6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44C02-CE9D-3430-A155-1480F9E25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E96B1-CDA0-7856-880F-119516DC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6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E3C4E-B730-E405-C30A-574D540D7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07F8F-8C19-0C72-6DDE-75D3AA92B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8719A-4995-EC1B-E31B-82C80E60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DF81D-A150-002F-9524-3404CC94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CE5D9-0360-8137-C350-B66355AB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3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28DC-A97D-23E5-7905-4BE184FB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0EC10-45E4-7E3E-2906-3046AD5C5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7D8DF-E335-443D-733A-FFF81C3D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EEE66-FF59-5BD2-68B4-B06A8E6A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83CE3-C0EA-7EF3-8E5D-3F9D48AB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1F596-32E4-559C-5D62-4B18EFF4C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4848D-99A8-F296-EA48-2DA4FCB4E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88E0A-7386-83B2-6818-CB46ED9D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B0491-A256-2EBB-922C-283E0FBB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A6EBC-475A-3247-09D1-D05DCE5B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2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257E-7334-A244-556E-D1747846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DD220-E694-E51A-C579-06135C37B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7E350-BF6C-26DA-D19A-83418DFE1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2E965-6BE3-8272-FA7B-64B5D130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801BE-E876-F53E-4222-7209CAD9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0B9E1-8BE4-F809-E919-FF58FCBC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7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E718-1190-7D7C-5AB3-C11334A4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CE11D-0976-B820-73FD-B071F79C9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8A150-3195-2C7C-B5AD-86CE446AF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3DD3ED-1468-7570-6072-F19F4042E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D13E8-C685-6526-0E57-09613D13A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E2C873-48C1-E5D5-0B71-F82EA432A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830EB3-1D74-C365-A045-41A4B320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04A8DB-B97F-B697-9029-E15B541B2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1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C04B-99BB-E6B1-AAEF-42E02BC8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A2E4C-A822-203A-D769-96B925B75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85C6A-2D58-866F-DA11-3CCEBDE1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28635-D0B7-F4CE-87DF-A58127C1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3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B77154-4C6A-80C7-401C-8B269C8B8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FB080A-BD44-2165-EF62-29A5AD05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A002F-FB70-D024-7182-479FFB5E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9A4E-3D7C-5139-31F7-BB5BF050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F2CFF-FE80-9E2B-78BB-725F67FA3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1D998-73A9-1F22-9E82-DB67FF8DB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AF29C-F45E-6B85-4841-D7FCB04DC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94446-3487-3674-1509-F23B4DFF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F5CCF-DA02-13F3-7559-BBC206ADD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1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0E62-9D1A-B1F2-7EDB-C42B70381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CC5576-D327-6B0B-0EF2-C5B488729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7947D-18F3-8F23-E215-6351B966C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3B310-9B8C-0CE0-273A-F03686C00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D3A6F-837E-B307-BB0E-FC6E1F2A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FF3FB-79BD-4713-6B8F-43EA5EAA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4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C27254-D567-024D-586B-6ABBA5BF3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5E6F4-C145-5847-0FE3-3219F5F46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A36FF-B7D3-0322-EB34-59F3EC857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4FFB4-EFF7-17A2-330C-925E6EE4C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43F79-6E5B-1D7A-FEB2-0BE661B78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9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EB723-23BC-3648-DDE0-3F2AA78F81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Figures for AI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3E3A2-35DF-F48F-9916-F35976B4B8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April, 2024</a:t>
            </a:r>
          </a:p>
        </p:txBody>
      </p:sp>
    </p:spTree>
    <p:extLst>
      <p:ext uri="{BB962C8B-B14F-4D97-AF65-F5344CB8AC3E}">
        <p14:creationId xmlns:p14="http://schemas.microsoft.com/office/powerpoint/2010/main" val="52554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cument 6">
            <a:extLst>
              <a:ext uri="{FF2B5EF4-FFF2-40B4-BE49-F238E27FC236}">
                <a16:creationId xmlns:a16="http://schemas.microsoft.com/office/drawing/2014/main" id="{AE32C141-E399-2445-DCE8-D2ACF12DD822}"/>
              </a:ext>
            </a:extLst>
          </p:cNvPr>
          <p:cNvSpPr/>
          <p:nvPr/>
        </p:nvSpPr>
        <p:spPr>
          <a:xfrm>
            <a:off x="1225388" y="672150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MNIST</a:t>
            </a:r>
          </a:p>
        </p:txBody>
      </p:sp>
      <p:sp>
        <p:nvSpPr>
          <p:cNvPr id="8" name="Document 7">
            <a:extLst>
              <a:ext uri="{FF2B5EF4-FFF2-40B4-BE49-F238E27FC236}">
                <a16:creationId xmlns:a16="http://schemas.microsoft.com/office/drawing/2014/main" id="{4F110595-B477-AC7D-04F4-F1E7871F0B87}"/>
              </a:ext>
            </a:extLst>
          </p:cNvPr>
          <p:cNvSpPr/>
          <p:nvPr/>
        </p:nvSpPr>
        <p:spPr>
          <a:xfrm>
            <a:off x="1472381" y="1583763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</a:t>
            </a:r>
          </a:p>
        </p:txBody>
      </p:sp>
      <p:sp>
        <p:nvSpPr>
          <p:cNvPr id="9" name="Document 8">
            <a:extLst>
              <a:ext uri="{FF2B5EF4-FFF2-40B4-BE49-F238E27FC236}">
                <a16:creationId xmlns:a16="http://schemas.microsoft.com/office/drawing/2014/main" id="{0DDFFB20-AD53-3012-18FB-8D95545C23BB}"/>
              </a:ext>
            </a:extLst>
          </p:cNvPr>
          <p:cNvSpPr/>
          <p:nvPr/>
        </p:nvSpPr>
        <p:spPr>
          <a:xfrm>
            <a:off x="1472381" y="4276673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8CFF6DE-C840-88E7-1F07-1108456CAAD9}"/>
              </a:ext>
            </a:extLst>
          </p:cNvPr>
          <p:cNvGrpSpPr/>
          <p:nvPr/>
        </p:nvGrpSpPr>
        <p:grpSpPr>
          <a:xfrm>
            <a:off x="2312553" y="2370157"/>
            <a:ext cx="7719917" cy="365760"/>
            <a:chOff x="2312553" y="2370157"/>
            <a:chExt cx="7719917" cy="365760"/>
          </a:xfrm>
        </p:grpSpPr>
        <p:sp>
          <p:nvSpPr>
            <p:cNvPr id="10" name="Document 9">
              <a:extLst>
                <a:ext uri="{FF2B5EF4-FFF2-40B4-BE49-F238E27FC236}">
                  <a16:creationId xmlns:a16="http://schemas.microsoft.com/office/drawing/2014/main" id="{2DA87927-82E2-23D2-DFFD-56BE46BAE2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2553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1" name="Document 10">
              <a:extLst>
                <a:ext uri="{FF2B5EF4-FFF2-40B4-BE49-F238E27FC236}">
                  <a16:creationId xmlns:a16="http://schemas.microsoft.com/office/drawing/2014/main" id="{143B01DF-036A-9A8A-CDB7-F504DC3D5A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9665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" name="Document 12">
              <a:extLst>
                <a:ext uri="{FF2B5EF4-FFF2-40B4-BE49-F238E27FC236}">
                  <a16:creationId xmlns:a16="http://schemas.microsoft.com/office/drawing/2014/main" id="{65DE3420-FA6F-7F30-A7D3-F61BAEBA00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6777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4" name="Document 13">
              <a:extLst>
                <a:ext uri="{FF2B5EF4-FFF2-40B4-BE49-F238E27FC236}">
                  <a16:creationId xmlns:a16="http://schemas.microsoft.com/office/drawing/2014/main" id="{6EAE61A8-03F8-3E83-3409-6C514C6639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388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5" name="Document 14">
              <a:extLst>
                <a:ext uri="{FF2B5EF4-FFF2-40B4-BE49-F238E27FC236}">
                  <a16:creationId xmlns:a16="http://schemas.microsoft.com/office/drawing/2014/main" id="{4F605289-DEF7-4FA8-065B-6B4526DB75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01001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6" name="Document 15">
              <a:extLst>
                <a:ext uri="{FF2B5EF4-FFF2-40B4-BE49-F238E27FC236}">
                  <a16:creationId xmlns:a16="http://schemas.microsoft.com/office/drawing/2014/main" id="{A0F89FE0-0D96-9543-9F38-1A4881B910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8113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7" name="Document 16">
              <a:extLst>
                <a:ext uri="{FF2B5EF4-FFF2-40B4-BE49-F238E27FC236}">
                  <a16:creationId xmlns:a16="http://schemas.microsoft.com/office/drawing/2014/main" id="{BF13831F-FBB7-4760-2F19-BA02534737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5225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8" name="Document 17">
              <a:extLst>
                <a:ext uri="{FF2B5EF4-FFF2-40B4-BE49-F238E27FC236}">
                  <a16:creationId xmlns:a16="http://schemas.microsoft.com/office/drawing/2014/main" id="{52100961-AE38-F09A-4AFA-A08F78079D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92337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9" name="Document 18">
              <a:extLst>
                <a:ext uri="{FF2B5EF4-FFF2-40B4-BE49-F238E27FC236}">
                  <a16:creationId xmlns:a16="http://schemas.microsoft.com/office/drawing/2014/main" id="{5BE7A4AC-300A-CD74-B265-8258BD4C0F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8944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0" name="Document 19">
              <a:extLst>
                <a:ext uri="{FF2B5EF4-FFF2-40B4-BE49-F238E27FC236}">
                  <a16:creationId xmlns:a16="http://schemas.microsoft.com/office/drawing/2014/main" id="{16C693CB-6226-7450-8F1A-52E793EB2C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55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B4396AED-54B2-C893-8FBC-897621DF9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556" y="2882896"/>
            <a:ext cx="177800" cy="1778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09B26B8-71BE-E32A-C21F-4AA09328D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556" y="3154747"/>
            <a:ext cx="177800" cy="1778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37CCCA8-B137-0635-F5F9-07E78B4BE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556" y="3426599"/>
            <a:ext cx="177800" cy="1778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B34A7D09-B261-43A2-F119-A5E0B3B07FED}"/>
              </a:ext>
            </a:extLst>
          </p:cNvPr>
          <p:cNvGrpSpPr/>
          <p:nvPr/>
        </p:nvGrpSpPr>
        <p:grpSpPr>
          <a:xfrm>
            <a:off x="2594770" y="3740286"/>
            <a:ext cx="91440" cy="383883"/>
            <a:chOff x="2571910" y="3740286"/>
            <a:chExt cx="91440" cy="38388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B81D273-D42F-4B12-23DF-88193287D1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1910" y="3740286"/>
              <a:ext cx="91440" cy="9144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A1E1420-973E-443F-4322-8D5B875A09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1910" y="3886508"/>
              <a:ext cx="91440" cy="9144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5B19208-60C1-5B63-03CA-896D02284B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1910" y="4032729"/>
              <a:ext cx="91440" cy="9144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7DEA0CA-BB6E-A9AE-546C-801F4B00B6A2}"/>
              </a:ext>
            </a:extLst>
          </p:cNvPr>
          <p:cNvGrpSpPr/>
          <p:nvPr/>
        </p:nvGrpSpPr>
        <p:grpSpPr>
          <a:xfrm>
            <a:off x="2270643" y="4957147"/>
            <a:ext cx="7719917" cy="365760"/>
            <a:chOff x="2312553" y="2370157"/>
            <a:chExt cx="7719917" cy="365760"/>
          </a:xfrm>
        </p:grpSpPr>
        <p:sp>
          <p:nvSpPr>
            <p:cNvPr id="34" name="Document 33">
              <a:extLst>
                <a:ext uri="{FF2B5EF4-FFF2-40B4-BE49-F238E27FC236}">
                  <a16:creationId xmlns:a16="http://schemas.microsoft.com/office/drawing/2014/main" id="{C3466221-2D5A-A2CD-EB52-1BE9AC7E81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2553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5" name="Document 34">
              <a:extLst>
                <a:ext uri="{FF2B5EF4-FFF2-40B4-BE49-F238E27FC236}">
                  <a16:creationId xmlns:a16="http://schemas.microsoft.com/office/drawing/2014/main" id="{CC07C4F2-481D-EEFE-92D8-5CB4FB91C1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9665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6" name="Document 35">
              <a:extLst>
                <a:ext uri="{FF2B5EF4-FFF2-40B4-BE49-F238E27FC236}">
                  <a16:creationId xmlns:a16="http://schemas.microsoft.com/office/drawing/2014/main" id="{5A79079A-EDD7-AE78-3D30-A7CDE70219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6777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7" name="Document 36">
              <a:extLst>
                <a:ext uri="{FF2B5EF4-FFF2-40B4-BE49-F238E27FC236}">
                  <a16:creationId xmlns:a16="http://schemas.microsoft.com/office/drawing/2014/main" id="{BE789547-2A67-3A1F-0AEF-A76BE79AA7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388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8" name="Document 37">
              <a:extLst>
                <a:ext uri="{FF2B5EF4-FFF2-40B4-BE49-F238E27FC236}">
                  <a16:creationId xmlns:a16="http://schemas.microsoft.com/office/drawing/2014/main" id="{7779AD13-F785-6C0A-2483-036430DEB6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01001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9" name="Document 38">
              <a:extLst>
                <a:ext uri="{FF2B5EF4-FFF2-40B4-BE49-F238E27FC236}">
                  <a16:creationId xmlns:a16="http://schemas.microsoft.com/office/drawing/2014/main" id="{95E3734E-E2BB-60BA-ED89-4504FB29B0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8113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0" name="Document 39">
              <a:extLst>
                <a:ext uri="{FF2B5EF4-FFF2-40B4-BE49-F238E27FC236}">
                  <a16:creationId xmlns:a16="http://schemas.microsoft.com/office/drawing/2014/main" id="{B0E9C672-0170-A421-4085-28A35EDFE0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5225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41" name="Document 40">
              <a:extLst>
                <a:ext uri="{FF2B5EF4-FFF2-40B4-BE49-F238E27FC236}">
                  <a16:creationId xmlns:a16="http://schemas.microsoft.com/office/drawing/2014/main" id="{E449EF02-D1E6-874A-8422-26D9B27B1D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92337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2" name="Document 41">
              <a:extLst>
                <a:ext uri="{FF2B5EF4-FFF2-40B4-BE49-F238E27FC236}">
                  <a16:creationId xmlns:a16="http://schemas.microsoft.com/office/drawing/2014/main" id="{1601B268-48B3-6D9C-58B0-F3C1CED656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8944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3" name="Document 42">
              <a:extLst>
                <a:ext uri="{FF2B5EF4-FFF2-40B4-BE49-F238E27FC236}">
                  <a16:creationId xmlns:a16="http://schemas.microsoft.com/office/drawing/2014/main" id="{14A6EDEC-82FF-BE23-89F6-B111D56B8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55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15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>
            <a:extLst>
              <a:ext uri="{FF2B5EF4-FFF2-40B4-BE49-F238E27FC236}">
                <a16:creationId xmlns:a16="http://schemas.microsoft.com/office/drawing/2014/main" id="{F7DE1997-B587-490F-1B74-EBF4860C3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054" y="1885950"/>
            <a:ext cx="422942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296FBD-0EA4-71FC-E266-FF16B6CF9B38}"/>
              </a:ext>
            </a:extLst>
          </p:cNvPr>
          <p:cNvSpPr txBox="1"/>
          <p:nvPr/>
        </p:nvSpPr>
        <p:spPr>
          <a:xfrm>
            <a:off x="2442666" y="1280160"/>
            <a:ext cx="2067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Random Order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9C6E34-6373-F4E3-91C0-F3C02773D488}"/>
              </a:ext>
            </a:extLst>
          </p:cNvPr>
          <p:cNvSpPr txBox="1"/>
          <p:nvPr/>
        </p:nvSpPr>
        <p:spPr>
          <a:xfrm>
            <a:off x="7726582" y="1297305"/>
            <a:ext cx="236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Sorted by Cluster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0F29DD22-6661-5191-2EAC-C819B8FFB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075" y="1885950"/>
            <a:ext cx="4044203" cy="3200400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C7FA620-363D-AA10-BEF8-0C287A90D9A1}"/>
              </a:ext>
            </a:extLst>
          </p:cNvPr>
          <p:cNvSpPr/>
          <p:nvPr/>
        </p:nvSpPr>
        <p:spPr>
          <a:xfrm>
            <a:off x="6697980" y="1885950"/>
            <a:ext cx="1028602" cy="8801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0463473-91AE-925F-DE8D-5BA619CA3112}"/>
              </a:ext>
            </a:extLst>
          </p:cNvPr>
          <p:cNvSpPr/>
          <p:nvPr/>
        </p:nvSpPr>
        <p:spPr>
          <a:xfrm>
            <a:off x="7692194" y="1758970"/>
            <a:ext cx="2503366" cy="1007090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FEEFF1-A9F4-E97F-C868-9D54825B074B}"/>
              </a:ext>
            </a:extLst>
          </p:cNvPr>
          <p:cNvSpPr/>
          <p:nvPr/>
        </p:nvSpPr>
        <p:spPr>
          <a:xfrm>
            <a:off x="6720840" y="2766060"/>
            <a:ext cx="4789170" cy="1565910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FC399E-71BB-A09E-8246-82B0EE800795}"/>
              </a:ext>
            </a:extLst>
          </p:cNvPr>
          <p:cNvSpPr/>
          <p:nvPr/>
        </p:nvSpPr>
        <p:spPr>
          <a:xfrm>
            <a:off x="6386528" y="4246245"/>
            <a:ext cx="4789170" cy="965835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94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E9AFA1-D234-D6E9-FE10-43DD3D424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692" y="4163544"/>
            <a:ext cx="462677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AD7B12-044D-7EEC-1AF3-1DA0A9ED7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946" y="1835150"/>
            <a:ext cx="477254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1EBA2-EBD7-9C39-A407-0954C0EAE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8089" y="4575810"/>
            <a:ext cx="481478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13AF56-348E-5429-EDD6-DAF7E926E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191" y="4404360"/>
            <a:ext cx="462677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BF24C4-F408-D057-9C4F-6A24B794E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191" y="1872615"/>
            <a:ext cx="462677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60E09F-9991-DBEE-D012-E74589750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721" y="2505075"/>
            <a:ext cx="462677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741664-7A1D-B2EC-E447-0074BCC0B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369" y="3277870"/>
            <a:ext cx="462677" cy="457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A6BBF8-19E2-3329-4521-738FEE676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931" y="3599180"/>
            <a:ext cx="462677" cy="45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9B6166-3ED6-393D-69FD-B4C7B3452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631" y="1723632"/>
            <a:ext cx="462677" cy="457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C508A8-9F18-8D9E-ECBC-41C67E27C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677" y="4346575"/>
            <a:ext cx="477254" cy="457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C1B797-327D-9AAC-B762-3AF910ABB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439" y="2820670"/>
            <a:ext cx="477254" cy="457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7F0E5C-A2CA-189C-3A59-AA972E0BD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871" y="4293870"/>
            <a:ext cx="477254" cy="457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B9359E-D3B9-8A22-D6A2-86903A9D5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182" y="3109595"/>
            <a:ext cx="477254" cy="457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34F2A45-9F0B-5BC8-5EE2-8014095B1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329" y="3609658"/>
            <a:ext cx="477254" cy="457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4FC92B-25CF-6844-E146-383F6D19D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828" y="2733675"/>
            <a:ext cx="481478" cy="457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96306C9-CC21-5493-2D48-2C24B204B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8015" y="4132580"/>
            <a:ext cx="481478" cy="457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2674DB-3059-F693-A071-EF400398F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629" y="4449445"/>
            <a:ext cx="481478" cy="457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18754C-8D03-72F4-A258-CC1597F36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131" y="3294380"/>
            <a:ext cx="481478" cy="457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B715230-4EAC-8A45-7D58-49A39CDA6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447" y="1952232"/>
            <a:ext cx="481478" cy="4572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78B9478-BFE8-4412-41DD-12AE4669FCC9}"/>
              </a:ext>
            </a:extLst>
          </p:cNvPr>
          <p:cNvCxnSpPr/>
          <p:nvPr/>
        </p:nvCxnSpPr>
        <p:spPr>
          <a:xfrm>
            <a:off x="1543050" y="1863090"/>
            <a:ext cx="0" cy="34074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626844-8741-293D-0652-785C56110EE9}"/>
              </a:ext>
            </a:extLst>
          </p:cNvPr>
          <p:cNvCxnSpPr>
            <a:cxnSpLocks/>
          </p:cNvCxnSpPr>
          <p:nvPr/>
        </p:nvCxnSpPr>
        <p:spPr>
          <a:xfrm flipH="1">
            <a:off x="1543050" y="5208270"/>
            <a:ext cx="7639013" cy="6223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245F89A-58D8-0AE2-B22A-0C71B218660E}"/>
              </a:ext>
            </a:extLst>
          </p:cNvPr>
          <p:cNvSpPr txBox="1"/>
          <p:nvPr/>
        </p:nvSpPr>
        <p:spPr>
          <a:xfrm>
            <a:off x="4818979" y="5547129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80E885-7D6A-94E3-6A6D-8E6870264FBE}"/>
              </a:ext>
            </a:extLst>
          </p:cNvPr>
          <p:cNvSpPr txBox="1"/>
          <p:nvPr/>
        </p:nvSpPr>
        <p:spPr>
          <a:xfrm rot="16200000">
            <a:off x="594816" y="3343420"/>
            <a:ext cx="108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2A2905-EEB9-36FF-99B0-844E85B4BF6A}"/>
              </a:ext>
            </a:extLst>
          </p:cNvPr>
          <p:cNvSpPr txBox="1"/>
          <p:nvPr/>
        </p:nvSpPr>
        <p:spPr>
          <a:xfrm>
            <a:off x="3856713" y="1217477"/>
            <a:ext cx="3641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Easy Classification Problem</a:t>
            </a:r>
          </a:p>
        </p:txBody>
      </p:sp>
    </p:spTree>
    <p:extLst>
      <p:ext uri="{BB962C8B-B14F-4D97-AF65-F5344CB8AC3E}">
        <p14:creationId xmlns:p14="http://schemas.microsoft.com/office/powerpoint/2010/main" val="27598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E9AFA1-D234-D6E9-FE10-43DD3D424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692" y="4357854"/>
            <a:ext cx="462677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AD7B12-044D-7EEC-1AF3-1DA0A9ED7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946" y="2029460"/>
            <a:ext cx="477254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1EBA2-EBD7-9C39-A407-0954C0EAE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8089" y="4770120"/>
            <a:ext cx="481478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13AF56-348E-5429-EDD6-DAF7E926E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191" y="4598670"/>
            <a:ext cx="462677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BF24C4-F408-D057-9C4F-6A24B794E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191" y="2066925"/>
            <a:ext cx="462677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60E09F-9991-DBEE-D012-E74589750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721" y="2699385"/>
            <a:ext cx="462677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741664-7A1D-B2EC-E447-0074BCC0B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369" y="3472180"/>
            <a:ext cx="462677" cy="457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A6BBF8-19E2-3329-4521-738FEE676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931" y="3793490"/>
            <a:ext cx="462677" cy="45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9B6166-3ED6-393D-69FD-B4C7B3452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631" y="1917942"/>
            <a:ext cx="462677" cy="457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C508A8-9F18-8D9E-ECBC-41C67E27C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677" y="4540885"/>
            <a:ext cx="477254" cy="457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C1B797-327D-9AAC-B762-3AF910ABB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439" y="3014980"/>
            <a:ext cx="477254" cy="457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7F0E5C-A2CA-189C-3A59-AA972E0BD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871" y="4488180"/>
            <a:ext cx="477254" cy="457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B9359E-D3B9-8A22-D6A2-86903A9D5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182" y="3303905"/>
            <a:ext cx="477254" cy="457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34F2A45-9F0B-5BC8-5EE2-8014095B1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329" y="3803968"/>
            <a:ext cx="477254" cy="457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4FC92B-25CF-6844-E146-383F6D19D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828" y="2927985"/>
            <a:ext cx="481478" cy="457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96306C9-CC21-5493-2D48-2C24B204B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8015" y="4326890"/>
            <a:ext cx="481478" cy="457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2674DB-3059-F693-A071-EF400398F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629" y="4643755"/>
            <a:ext cx="481478" cy="457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18754C-8D03-72F4-A258-CC1597F36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131" y="3488690"/>
            <a:ext cx="481478" cy="457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B715230-4EAC-8A45-7D58-49A39CDA6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447" y="2146542"/>
            <a:ext cx="481478" cy="4572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78B9478-BFE8-4412-41DD-12AE4669FCC9}"/>
              </a:ext>
            </a:extLst>
          </p:cNvPr>
          <p:cNvCxnSpPr/>
          <p:nvPr/>
        </p:nvCxnSpPr>
        <p:spPr>
          <a:xfrm>
            <a:off x="1543050" y="2057400"/>
            <a:ext cx="0" cy="34074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626844-8741-293D-0652-785C56110EE9}"/>
              </a:ext>
            </a:extLst>
          </p:cNvPr>
          <p:cNvCxnSpPr>
            <a:cxnSpLocks/>
          </p:cNvCxnSpPr>
          <p:nvPr/>
        </p:nvCxnSpPr>
        <p:spPr>
          <a:xfrm flipH="1">
            <a:off x="1543050" y="5402580"/>
            <a:ext cx="7639013" cy="6223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245F89A-58D8-0AE2-B22A-0C71B218660E}"/>
              </a:ext>
            </a:extLst>
          </p:cNvPr>
          <p:cNvSpPr txBox="1"/>
          <p:nvPr/>
        </p:nvSpPr>
        <p:spPr>
          <a:xfrm>
            <a:off x="4818979" y="5741439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80E885-7D6A-94E3-6A6D-8E6870264FBE}"/>
              </a:ext>
            </a:extLst>
          </p:cNvPr>
          <p:cNvSpPr txBox="1"/>
          <p:nvPr/>
        </p:nvSpPr>
        <p:spPr>
          <a:xfrm rot="16200000">
            <a:off x="594816" y="3537730"/>
            <a:ext cx="108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04570B-FB7D-E6EB-DF92-65F2BA4DCC53}"/>
              </a:ext>
            </a:extLst>
          </p:cNvPr>
          <p:cNvCxnSpPr>
            <a:cxnSpLocks/>
          </p:cNvCxnSpPr>
          <p:nvPr/>
        </p:nvCxnSpPr>
        <p:spPr>
          <a:xfrm flipV="1">
            <a:off x="6096000" y="1828800"/>
            <a:ext cx="2388797" cy="3573780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E0FE5F-C91D-669B-45FB-874130429B5F}"/>
              </a:ext>
            </a:extLst>
          </p:cNvPr>
          <p:cNvCxnSpPr>
            <a:cxnSpLocks/>
          </p:cNvCxnSpPr>
          <p:nvPr/>
        </p:nvCxnSpPr>
        <p:spPr>
          <a:xfrm flipV="1">
            <a:off x="3905866" y="1611630"/>
            <a:ext cx="854623" cy="3788728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FEB034B-6B36-7BF7-3FF2-EA3D17F09A97}"/>
              </a:ext>
            </a:extLst>
          </p:cNvPr>
          <p:cNvSpPr txBox="1"/>
          <p:nvPr/>
        </p:nvSpPr>
        <p:spPr>
          <a:xfrm>
            <a:off x="3867207" y="1103600"/>
            <a:ext cx="3641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Easy Classification Problem</a:t>
            </a:r>
          </a:p>
        </p:txBody>
      </p:sp>
    </p:spTree>
    <p:extLst>
      <p:ext uri="{BB962C8B-B14F-4D97-AF65-F5344CB8AC3E}">
        <p14:creationId xmlns:p14="http://schemas.microsoft.com/office/powerpoint/2010/main" val="872279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E9AFA1-D234-D6E9-FE10-43DD3D424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562" y="3546324"/>
            <a:ext cx="462677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AD7B12-044D-7EEC-1AF3-1DA0A9ED7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296" y="2132330"/>
            <a:ext cx="477254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1EBA2-EBD7-9C39-A407-0954C0EAE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2739" y="4613910"/>
            <a:ext cx="481478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13AF56-348E-5429-EDD6-DAF7E926E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061" y="3787140"/>
            <a:ext cx="462677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BF24C4-F408-D057-9C4F-6A24B794E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641" y="2524760"/>
            <a:ext cx="462677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60E09F-9991-DBEE-D012-E74589750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706" y="2011680"/>
            <a:ext cx="462677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741664-7A1D-B2EC-E447-0074BCC0B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239" y="2660650"/>
            <a:ext cx="462677" cy="457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A6BBF8-19E2-3329-4521-738FEE676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801" y="2981960"/>
            <a:ext cx="462677" cy="45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9B6166-3ED6-393D-69FD-B4C7B3452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149" y="2240280"/>
            <a:ext cx="462677" cy="457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C508A8-9F18-8D9E-ECBC-41C67E27C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943" y="4411980"/>
            <a:ext cx="477254" cy="457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C1B797-327D-9AAC-B762-3AF910ABB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789" y="3117850"/>
            <a:ext cx="477254" cy="457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7F0E5C-A2CA-189C-3A59-AA972E0BD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084" y="2584450"/>
            <a:ext cx="477254" cy="457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B9359E-D3B9-8A22-D6A2-86903A9D5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590" y="3117850"/>
            <a:ext cx="477254" cy="457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34F2A45-9F0B-5BC8-5EE2-8014095B1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18" y="3848735"/>
            <a:ext cx="477254" cy="457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4FC92B-25CF-6844-E146-383F6D19D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416" y="4351020"/>
            <a:ext cx="481478" cy="457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96306C9-CC21-5493-2D48-2C24B204B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905" y="4189730"/>
            <a:ext cx="481478" cy="457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2674DB-3059-F693-A071-EF400398F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519" y="4506595"/>
            <a:ext cx="481478" cy="457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18754C-8D03-72F4-A258-CC1597F36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4021" y="3351530"/>
            <a:ext cx="481478" cy="457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B715230-4EAC-8A45-7D58-49A39CDA6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905" y="2799080"/>
            <a:ext cx="481478" cy="4572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78B9478-BFE8-4412-41DD-12AE4669FCC9}"/>
              </a:ext>
            </a:extLst>
          </p:cNvPr>
          <p:cNvCxnSpPr/>
          <p:nvPr/>
        </p:nvCxnSpPr>
        <p:spPr>
          <a:xfrm>
            <a:off x="1543050" y="1920240"/>
            <a:ext cx="0" cy="34074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626844-8741-293D-0652-785C56110EE9}"/>
              </a:ext>
            </a:extLst>
          </p:cNvPr>
          <p:cNvCxnSpPr>
            <a:cxnSpLocks/>
          </p:cNvCxnSpPr>
          <p:nvPr/>
        </p:nvCxnSpPr>
        <p:spPr>
          <a:xfrm flipH="1">
            <a:off x="1543050" y="5265420"/>
            <a:ext cx="7639013" cy="6223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>
            <a:extLst>
              <a:ext uri="{FF2B5EF4-FFF2-40B4-BE49-F238E27FC236}">
                <a16:creationId xmlns:a16="http://schemas.microsoft.com/office/drawing/2014/main" id="{3CA62157-362E-24A8-A29A-742234051ADC}"/>
              </a:ext>
            </a:extLst>
          </p:cNvPr>
          <p:cNvSpPr/>
          <p:nvPr/>
        </p:nvSpPr>
        <p:spPr>
          <a:xfrm>
            <a:off x="1840230" y="1851557"/>
            <a:ext cx="7165975" cy="3373024"/>
          </a:xfrm>
          <a:custGeom>
            <a:avLst/>
            <a:gdLst>
              <a:gd name="connsiteX0" fmla="*/ 0 w 7165975"/>
              <a:gd name="connsiteY0" fmla="*/ 331573 h 3373024"/>
              <a:gd name="connsiteX1" fmla="*/ 1554480 w 7165975"/>
              <a:gd name="connsiteY1" fmla="*/ 1097383 h 3373024"/>
              <a:gd name="connsiteX2" fmla="*/ 2137410 w 7165975"/>
              <a:gd name="connsiteY2" fmla="*/ 651613 h 3373024"/>
              <a:gd name="connsiteX3" fmla="*/ 3086100 w 7165975"/>
              <a:gd name="connsiteY3" fmla="*/ 2434693 h 3373024"/>
              <a:gd name="connsiteX4" fmla="*/ 4080510 w 7165975"/>
              <a:gd name="connsiteY4" fmla="*/ 2423263 h 3373024"/>
              <a:gd name="connsiteX5" fmla="*/ 4457700 w 7165975"/>
              <a:gd name="connsiteY5" fmla="*/ 1874623 h 3373024"/>
              <a:gd name="connsiteX6" fmla="*/ 5223510 w 7165975"/>
              <a:gd name="connsiteY6" fmla="*/ 1394563 h 3373024"/>
              <a:gd name="connsiteX7" fmla="*/ 5486400 w 7165975"/>
              <a:gd name="connsiteY7" fmla="*/ 320143 h 3373024"/>
              <a:gd name="connsiteX8" fmla="*/ 7040880 w 7165975"/>
              <a:gd name="connsiteY8" fmla="*/ 125833 h 3373024"/>
              <a:gd name="connsiteX9" fmla="*/ 6926580 w 7165975"/>
              <a:gd name="connsiteY9" fmla="*/ 2057503 h 3373024"/>
              <a:gd name="connsiteX10" fmla="*/ 5772150 w 7165975"/>
              <a:gd name="connsiteY10" fmla="*/ 2709013 h 3373024"/>
              <a:gd name="connsiteX11" fmla="*/ 5612130 w 7165975"/>
              <a:gd name="connsiteY11" fmla="*/ 3303373 h 3373024"/>
              <a:gd name="connsiteX12" fmla="*/ 5646420 w 7165975"/>
              <a:gd name="connsiteY12" fmla="*/ 3337663 h 3373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65975" h="3373024">
                <a:moveTo>
                  <a:pt x="0" y="331573"/>
                </a:moveTo>
                <a:cubicBezTo>
                  <a:pt x="599122" y="687808"/>
                  <a:pt x="1198245" y="1044043"/>
                  <a:pt x="1554480" y="1097383"/>
                </a:cubicBezTo>
                <a:cubicBezTo>
                  <a:pt x="1910715" y="1150723"/>
                  <a:pt x="1882140" y="428728"/>
                  <a:pt x="2137410" y="651613"/>
                </a:cubicBezTo>
                <a:cubicBezTo>
                  <a:pt x="2392680" y="874498"/>
                  <a:pt x="2762250" y="2139418"/>
                  <a:pt x="3086100" y="2434693"/>
                </a:cubicBezTo>
                <a:cubicBezTo>
                  <a:pt x="3409950" y="2729968"/>
                  <a:pt x="3851910" y="2516608"/>
                  <a:pt x="4080510" y="2423263"/>
                </a:cubicBezTo>
                <a:cubicBezTo>
                  <a:pt x="4309110" y="2329918"/>
                  <a:pt x="4267200" y="2046073"/>
                  <a:pt x="4457700" y="1874623"/>
                </a:cubicBezTo>
                <a:cubicBezTo>
                  <a:pt x="4648200" y="1703173"/>
                  <a:pt x="5052060" y="1653643"/>
                  <a:pt x="5223510" y="1394563"/>
                </a:cubicBezTo>
                <a:cubicBezTo>
                  <a:pt x="5394960" y="1135483"/>
                  <a:pt x="5183505" y="531598"/>
                  <a:pt x="5486400" y="320143"/>
                </a:cubicBezTo>
                <a:cubicBezTo>
                  <a:pt x="5789295" y="108688"/>
                  <a:pt x="6800850" y="-163727"/>
                  <a:pt x="7040880" y="125833"/>
                </a:cubicBezTo>
                <a:cubicBezTo>
                  <a:pt x="7280910" y="415393"/>
                  <a:pt x="7138035" y="1626973"/>
                  <a:pt x="6926580" y="2057503"/>
                </a:cubicBezTo>
                <a:cubicBezTo>
                  <a:pt x="6715125" y="2488033"/>
                  <a:pt x="5991225" y="2501368"/>
                  <a:pt x="5772150" y="2709013"/>
                </a:cubicBezTo>
                <a:cubicBezTo>
                  <a:pt x="5553075" y="2916658"/>
                  <a:pt x="5633085" y="3198598"/>
                  <a:pt x="5612130" y="3303373"/>
                </a:cubicBezTo>
                <a:cubicBezTo>
                  <a:pt x="5591175" y="3408148"/>
                  <a:pt x="5618797" y="3372905"/>
                  <a:pt x="5646420" y="3337663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45F89A-58D8-0AE2-B22A-0C71B218660E}"/>
              </a:ext>
            </a:extLst>
          </p:cNvPr>
          <p:cNvSpPr txBox="1"/>
          <p:nvPr/>
        </p:nvSpPr>
        <p:spPr>
          <a:xfrm>
            <a:off x="4818979" y="5604279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80E885-7D6A-94E3-6A6D-8E6870264FBE}"/>
              </a:ext>
            </a:extLst>
          </p:cNvPr>
          <p:cNvSpPr txBox="1"/>
          <p:nvPr/>
        </p:nvSpPr>
        <p:spPr>
          <a:xfrm rot="16200000">
            <a:off x="594816" y="3400570"/>
            <a:ext cx="108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E423F1-E6E5-6EC5-95B1-F5D70B5D97F0}"/>
              </a:ext>
            </a:extLst>
          </p:cNvPr>
          <p:cNvSpPr txBox="1"/>
          <p:nvPr/>
        </p:nvSpPr>
        <p:spPr>
          <a:xfrm>
            <a:off x="3355499" y="1470916"/>
            <a:ext cx="3958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Harder Classification Problem</a:t>
            </a:r>
          </a:p>
        </p:txBody>
      </p:sp>
    </p:spTree>
    <p:extLst>
      <p:ext uri="{BB962C8B-B14F-4D97-AF65-F5344CB8AC3E}">
        <p14:creationId xmlns:p14="http://schemas.microsoft.com/office/powerpoint/2010/main" val="3338251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95DF6195-D06F-ECE7-74B7-26795AAA6414}"/>
              </a:ext>
            </a:extLst>
          </p:cNvPr>
          <p:cNvGrpSpPr>
            <a:grpSpLocks noChangeAspect="1"/>
          </p:cNvGrpSpPr>
          <p:nvPr/>
        </p:nvGrpSpPr>
        <p:grpSpPr>
          <a:xfrm>
            <a:off x="3297346" y="2148840"/>
            <a:ext cx="5597307" cy="2560320"/>
            <a:chOff x="1741804" y="2425342"/>
            <a:chExt cx="3598267" cy="164592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238CE5F-3372-8B6C-AD0E-68D59F484F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0163" y="3183529"/>
              <a:ext cx="223429" cy="182880"/>
            </a:xfrm>
            <a:prstGeom prst="rect">
              <a:avLst/>
            </a:prstGeom>
            <a:pattFill prst="solidDmnd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0486EBF-1F8F-7349-E732-6A77F1C34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4875" y="3557580"/>
              <a:ext cx="214705" cy="212163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F3B1881-5CD4-C14A-3DF2-378ACC867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5179" y="2477092"/>
              <a:ext cx="221469" cy="212163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D82368F-0BB3-FAAD-C6B2-D0D55F1CB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47865" y="3748892"/>
              <a:ext cx="223429" cy="21216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286D706-34A8-E338-47A4-45C36F6A4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09196" y="3669331"/>
              <a:ext cx="214705" cy="21216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AEA38C1-5FB6-C8D5-5450-E8297F0D2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09196" y="2494477"/>
              <a:ext cx="214705" cy="21216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2644A16-C4F1-9E45-8A9F-56ECF3495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4148" y="2787970"/>
              <a:ext cx="214705" cy="21216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3E20BF-4B87-E39C-641D-73FF4DFEA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9579" y="3146584"/>
              <a:ext cx="214705" cy="21216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2494FFE-8EF0-3192-189A-F7B1334CE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81941" y="3295688"/>
              <a:ext cx="214705" cy="21216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AA3A28E-6FE3-E48A-5C1B-2F03C3BC6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48639" y="2425342"/>
              <a:ext cx="214705" cy="21216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9D45B81-BC55-E0EB-6DB4-40955C290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0578" y="3642516"/>
              <a:ext cx="221469" cy="21216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1BD3791-BE03-FF01-EC27-431D34E6C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8657" y="2934421"/>
              <a:ext cx="221469" cy="21216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DD76412-BDA8-5F55-6024-FF0F7949E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8602" y="3618058"/>
              <a:ext cx="221469" cy="21216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501E555-3383-B4BA-14DA-0AD8EFC5E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0521" y="3068497"/>
              <a:ext cx="221469" cy="21216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DF5D41D-004B-68C3-AAF8-34635FFC5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02338" y="3300550"/>
              <a:ext cx="221469" cy="21216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7E74006-6A4B-FF10-667F-8D97A6133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32889" y="2894051"/>
              <a:ext cx="223429" cy="21216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3DF7089-3ED3-9A08-909D-596DE5D58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55480" y="3543212"/>
              <a:ext cx="223429" cy="21216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C221129-B0C5-7CD5-9EEF-515286619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79216" y="3690252"/>
              <a:ext cx="223429" cy="21216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C0D1ED3-A464-07F4-9A1E-4350A3DB6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7445" y="3154246"/>
              <a:ext cx="223429" cy="212163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78AC849-5648-7FBC-CE74-FFCBA913B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62201" y="2531424"/>
              <a:ext cx="223429" cy="212163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004BCD9-FA38-DD62-DF10-D8B9A48F7FD5}"/>
                </a:ext>
              </a:extLst>
            </p:cNvPr>
            <p:cNvCxnSpPr/>
            <p:nvPr/>
          </p:nvCxnSpPr>
          <p:spPr>
            <a:xfrm>
              <a:off x="1741804" y="2490057"/>
              <a:ext cx="0" cy="158120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01786B5-F548-6344-97C3-3A3479C5BB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41804" y="4042384"/>
              <a:ext cx="3544873" cy="2887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631EF78-2F9D-C874-5B2D-148EE23B64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8553" y="3052207"/>
              <a:ext cx="223429" cy="182880"/>
            </a:xfrm>
            <a:prstGeom prst="rect">
              <a:avLst/>
            </a:prstGeom>
            <a:pattFill prst="solidDmnd">
              <a:fgClr>
                <a:srgbClr val="00B05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1715F4-CE0E-A43A-7EA2-DDD3445108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3892" y="3087204"/>
              <a:ext cx="223429" cy="182880"/>
            </a:xfrm>
            <a:prstGeom prst="rect">
              <a:avLst/>
            </a:prstGeom>
            <a:pattFill prst="solidDmnd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AFAD271-BE0E-9874-E8F0-1FE115FCF63A}"/>
                </a:ext>
              </a:extLst>
            </p:cNvPr>
            <p:cNvCxnSpPr>
              <a:stCxn id="51" idx="0"/>
              <a:endCxn id="20" idx="2"/>
            </p:cNvCxnSpPr>
            <p:nvPr/>
          </p:nvCxnSpPr>
          <p:spPr>
            <a:xfrm flipV="1">
              <a:off x="2731878" y="2743587"/>
              <a:ext cx="242038" cy="439942"/>
            </a:xfrm>
            <a:prstGeom prst="straightConnector1">
              <a:avLst/>
            </a:prstGeom>
            <a:ln w="28575"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BE45508-6EB6-26FF-7C02-0F7B7AA5E03B}"/>
              </a:ext>
            </a:extLst>
          </p:cNvPr>
          <p:cNvSpPr txBox="1"/>
          <p:nvPr/>
        </p:nvSpPr>
        <p:spPr>
          <a:xfrm>
            <a:off x="4190624" y="3566692"/>
            <a:ext cx="143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average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1C483FF-8403-56AB-CEBB-DCDAFC832832}"/>
              </a:ext>
            </a:extLst>
          </p:cNvPr>
          <p:cNvSpPr txBox="1"/>
          <p:nvPr/>
        </p:nvSpPr>
        <p:spPr>
          <a:xfrm>
            <a:off x="4229131" y="2596946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</a:t>
            </a:r>
          </a:p>
        </p:txBody>
      </p:sp>
    </p:spTree>
    <p:extLst>
      <p:ext uri="{BB962C8B-B14F-4D97-AF65-F5344CB8AC3E}">
        <p14:creationId xmlns:p14="http://schemas.microsoft.com/office/powerpoint/2010/main" val="4243677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11137</TotalTime>
  <Words>60</Words>
  <Application>Microsoft Macintosh PowerPoint</Application>
  <PresentationFormat>Widescreen</PresentationFormat>
  <Paragraphs>39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Figures for AI Tutorial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for AI Tutorial</dc:title>
  <dc:creator>Joseph Hellerstein</dc:creator>
  <cp:lastModifiedBy>Joseph Hellerstein</cp:lastModifiedBy>
  <cp:revision>48</cp:revision>
  <dcterms:created xsi:type="dcterms:W3CDTF">2024-04-09T23:28:42Z</dcterms:created>
  <dcterms:modified xsi:type="dcterms:W3CDTF">2024-04-17T17:05:44Z</dcterms:modified>
</cp:coreProperties>
</file>