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182BA-45EA-74C9-69CF-A0D26093D9EA}"/>
              </a:ext>
            </a:extLst>
          </p:cNvPr>
          <p:cNvSpPr/>
          <p:nvPr/>
        </p:nvSpPr>
        <p:spPr>
          <a:xfrm>
            <a:off x="4240530" y="179451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(TP)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FBC9-C989-79B2-A656-198AF19B809B}"/>
              </a:ext>
            </a:extLst>
          </p:cNvPr>
          <p:cNvSpPr/>
          <p:nvPr/>
        </p:nvSpPr>
        <p:spPr>
          <a:xfrm>
            <a:off x="5554980" y="283464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(TN)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89C83-F4E7-D232-757F-3D626B198172}"/>
              </a:ext>
            </a:extLst>
          </p:cNvPr>
          <p:cNvSpPr/>
          <p:nvPr/>
        </p:nvSpPr>
        <p:spPr>
          <a:xfrm>
            <a:off x="5554980" y="179451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0E62-CC98-8F06-B049-4149BDF77BCA}"/>
              </a:ext>
            </a:extLst>
          </p:cNvPr>
          <p:cNvSpPr/>
          <p:nvPr/>
        </p:nvSpPr>
        <p:spPr>
          <a:xfrm>
            <a:off x="4240530" y="283464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(FN)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FEC-9D59-B580-4DDE-4869B5CBDD2D}"/>
              </a:ext>
            </a:extLst>
          </p:cNvPr>
          <p:cNvSpPr txBox="1"/>
          <p:nvPr/>
        </p:nvSpPr>
        <p:spPr>
          <a:xfrm>
            <a:off x="5029200" y="1017270"/>
            <a:ext cx="1267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Real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24819-6461-D818-921C-725919482462}"/>
              </a:ext>
            </a:extLst>
          </p:cNvPr>
          <p:cNvSpPr txBox="1"/>
          <p:nvPr/>
        </p:nvSpPr>
        <p:spPr>
          <a:xfrm>
            <a:off x="4569139" y="1394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F288-1CBA-248E-FBE2-7C7E89D24762}"/>
              </a:ext>
            </a:extLst>
          </p:cNvPr>
          <p:cNvSpPr txBox="1"/>
          <p:nvPr/>
        </p:nvSpPr>
        <p:spPr>
          <a:xfrm>
            <a:off x="5767384" y="13944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3EDB5-81FC-B5B9-9931-4F26AC862B6A}"/>
              </a:ext>
            </a:extLst>
          </p:cNvPr>
          <p:cNvSpPr txBox="1"/>
          <p:nvPr/>
        </p:nvSpPr>
        <p:spPr>
          <a:xfrm rot="16200000">
            <a:off x="2381250" y="2634585"/>
            <a:ext cx="18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Predicted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194FA-DD76-0745-3FA4-ED64105D7C6E}"/>
              </a:ext>
            </a:extLst>
          </p:cNvPr>
          <p:cNvSpPr txBox="1"/>
          <p:nvPr/>
        </p:nvSpPr>
        <p:spPr>
          <a:xfrm>
            <a:off x="3553775" y="211452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3798-8C5C-8019-A8B4-2B03494157BE}"/>
              </a:ext>
            </a:extLst>
          </p:cNvPr>
          <p:cNvSpPr txBox="1"/>
          <p:nvPr/>
        </p:nvSpPr>
        <p:spPr>
          <a:xfrm>
            <a:off x="3448305" y="31546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/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blipFill>
                <a:blip r:embed="rId2"/>
                <a:stretch>
                  <a:fillRect l="-2370" r="-28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/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blipFill>
                <a:blip r:embed="rId3"/>
                <a:stretch>
                  <a:fillRect r="-99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/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blipFill>
                <a:blip r:embed="rId4"/>
                <a:stretch>
                  <a:fillRect l="-538" t="-4545" r="-134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5F0B-02C2-A7B9-326F-EBC56B8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74960"/>
            <a:ext cx="3683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BFA5D-7B50-AED8-8439-47F6BAF4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00" y="1474960"/>
            <a:ext cx="2794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291B-86D7-E41F-73AC-FC9FF95B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80" y="1487660"/>
            <a:ext cx="2540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8E917-2D0A-8A28-BD62-F5B1DB4B8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560" y="1500360"/>
            <a:ext cx="3556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4155D-F51A-4EAA-114C-839AE60B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740" y="1481310"/>
            <a:ext cx="368300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ED602-29EA-6F42-4257-7D3971D4F651}"/>
              </a:ext>
            </a:extLst>
          </p:cNvPr>
          <p:cNvSpPr txBox="1"/>
          <p:nvPr/>
        </p:nvSpPr>
        <p:spPr>
          <a:xfrm>
            <a:off x="1131570" y="675486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Query: Find all zeroes in this corpus.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3F919-C5A1-68F9-574F-972EBC375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55" y="1424486"/>
            <a:ext cx="5109210" cy="3075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642E5-726A-F556-2800-E6B6E5444DD4}"/>
              </a:ext>
            </a:extLst>
          </p:cNvPr>
          <p:cNvSpPr txBox="1"/>
          <p:nvPr/>
        </p:nvSpPr>
        <p:spPr>
          <a:xfrm>
            <a:off x="7029450" y="675486"/>
            <a:ext cx="183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 Result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BADBE-3E4B-4001-D8ED-768ADA1FBEE7}"/>
              </a:ext>
            </a:extLst>
          </p:cNvPr>
          <p:cNvSpPr/>
          <p:nvPr/>
        </p:nvSpPr>
        <p:spPr>
          <a:xfrm>
            <a:off x="6859200" y="1401626"/>
            <a:ext cx="1465930" cy="461665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00D97-478C-8C11-E1D8-888D17E270BC}"/>
              </a:ext>
            </a:extLst>
          </p:cNvPr>
          <p:cNvSpPr/>
          <p:nvPr/>
        </p:nvSpPr>
        <p:spPr>
          <a:xfrm>
            <a:off x="8486560" y="1394207"/>
            <a:ext cx="942480" cy="46166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AC086-E7DB-AD2B-F33E-1826C51A549C}"/>
              </a:ext>
            </a:extLst>
          </p:cNvPr>
          <p:cNvSpPr/>
          <p:nvPr/>
        </p:nvSpPr>
        <p:spPr>
          <a:xfrm>
            <a:off x="1655230" y="1375647"/>
            <a:ext cx="36788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4EB40-03F3-D00D-4480-3A99988E2A17}"/>
              </a:ext>
            </a:extLst>
          </p:cNvPr>
          <p:cNvSpPr/>
          <p:nvPr/>
        </p:nvSpPr>
        <p:spPr>
          <a:xfrm>
            <a:off x="2310550" y="1368027"/>
            <a:ext cx="378545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129DA-6229-690D-40A6-96808BD14665}"/>
              </a:ext>
            </a:extLst>
          </p:cNvPr>
          <p:cNvSpPr txBox="1"/>
          <p:nvPr/>
        </p:nvSpPr>
        <p:spPr>
          <a:xfrm>
            <a:off x="7569453" y="2312610"/>
            <a:ext cx="168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True positives.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522B6-F0AA-A672-B77B-10BEF05927C5}"/>
              </a:ext>
            </a:extLst>
          </p:cNvPr>
          <p:cNvSpPr txBox="1"/>
          <p:nvPr/>
        </p:nvSpPr>
        <p:spPr>
          <a:xfrm>
            <a:off x="7596123" y="2659320"/>
            <a:ext cx="17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False positives.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74A35-9C6D-73F3-85AF-29BDAFF68E46}"/>
              </a:ext>
            </a:extLst>
          </p:cNvPr>
          <p:cNvSpPr txBox="1"/>
          <p:nvPr/>
        </p:nvSpPr>
        <p:spPr>
          <a:xfrm>
            <a:off x="7611363" y="3028890"/>
            <a:ext cx="18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9637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12502</TotalTime>
  <Words>138</Words>
  <Application>Microsoft Macintosh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64</cp:revision>
  <dcterms:created xsi:type="dcterms:W3CDTF">2024-04-09T23:28:42Z</dcterms:created>
  <dcterms:modified xsi:type="dcterms:W3CDTF">2024-04-18T15:50:48Z</dcterms:modified>
</cp:coreProperties>
</file>