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94"/>
  </p:normalViewPr>
  <p:slideViewPr>
    <p:cSldViewPr snapToGrid="0">
      <p:cViewPr varScale="1">
        <p:scale>
          <a:sx n="121" d="100"/>
          <a:sy n="12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75852A-7B44-18BF-A87E-A2705FAE7AFF}"/>
              </a:ext>
            </a:extLst>
          </p:cNvPr>
          <p:cNvSpPr/>
          <p:nvPr/>
        </p:nvSpPr>
        <p:spPr>
          <a:xfrm>
            <a:off x="6835140" y="23774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BF8008-EAF5-C934-47C1-B0C3D799B5BF}"/>
              </a:ext>
            </a:extLst>
          </p:cNvPr>
          <p:cNvSpPr/>
          <p:nvPr/>
        </p:nvSpPr>
        <p:spPr>
          <a:xfrm>
            <a:off x="6804660" y="34213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E04BC-9A44-8EEC-49E8-28957FDE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41270"/>
            <a:ext cx="1188720" cy="1188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50B8C9B-6F16-8E07-1C76-6E20E5704257}"/>
              </a:ext>
            </a:extLst>
          </p:cNvPr>
          <p:cNvGrpSpPr/>
          <p:nvPr/>
        </p:nvGrpSpPr>
        <p:grpSpPr>
          <a:xfrm>
            <a:off x="3997960" y="1869757"/>
            <a:ext cx="182880" cy="2531745"/>
            <a:chOff x="6446520" y="1297305"/>
            <a:chExt cx="182880" cy="25317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175C1-2DAC-D89B-8CAE-6D7C91EFBD0B}"/>
                </a:ext>
              </a:extLst>
            </p:cNvPr>
            <p:cNvSpPr/>
            <p:nvPr/>
          </p:nvSpPr>
          <p:spPr>
            <a:xfrm>
              <a:off x="6446520" y="1297305"/>
              <a:ext cx="182880" cy="2531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3EA454-A051-8B6C-3A46-AD41F87E4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402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AE10F5-CC90-E81D-4752-1E0D63B67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554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FC4015-7AD6-6992-6E41-6AFBAAA1B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706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A71428-BB59-E68A-0E24-575ABF5C0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859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E33EB-E864-55D1-6CF5-4CE0AE244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011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5657D8-F9DE-1C8F-EF68-C930D8EA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1640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C04E2-54A6-6F06-449B-721378762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3164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0E5CDA-EAE4-D919-8184-EC603939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4688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458690-CE19-7803-2E61-CDCA20838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621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E780B2-419B-433D-E537-94DDE17DC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773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3534EA-E546-FB78-26E8-5945E824F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926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ED32B1-BD7F-F932-FDB1-0765742A3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078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E92869-6740-FE9A-4048-92DA8F5B4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230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B2FBF7-DC7E-201E-3275-3946964A6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383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B6AEB6-F20C-D43C-7A10-0BE5E4B24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535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E80BD-6FA1-53C9-D652-55ABFF6F1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688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id="{49258B7B-F144-AD65-3D01-DC8152ADB1E9}"/>
              </a:ext>
            </a:extLst>
          </p:cNvPr>
          <p:cNvSpPr/>
          <p:nvPr/>
        </p:nvSpPr>
        <p:spPr>
          <a:xfrm>
            <a:off x="2983230" y="2980372"/>
            <a:ext cx="834390" cy="21336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D0AC2-A63A-08A9-C65F-45F219A28156}"/>
              </a:ext>
            </a:extLst>
          </p:cNvPr>
          <p:cNvSpPr txBox="1"/>
          <p:nvPr/>
        </p:nvSpPr>
        <p:spPr>
          <a:xfrm>
            <a:off x="3017520" y="2312670"/>
            <a:ext cx="80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26" name="Notched Right Arrow 25">
            <a:extLst>
              <a:ext uri="{FF2B5EF4-FFF2-40B4-BE49-F238E27FC236}">
                <a16:creationId xmlns:a16="http://schemas.microsoft.com/office/drawing/2014/main" id="{3770EB3A-06E4-5AFD-198A-BA84F62555D6}"/>
              </a:ext>
            </a:extLst>
          </p:cNvPr>
          <p:cNvSpPr/>
          <p:nvPr/>
        </p:nvSpPr>
        <p:spPr>
          <a:xfrm>
            <a:off x="4361180" y="3041332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DFF79C-95B6-E540-043D-ABED4CBFF733}"/>
              </a:ext>
            </a:extLst>
          </p:cNvPr>
          <p:cNvSpPr txBox="1"/>
          <p:nvPr/>
        </p:nvSpPr>
        <p:spPr>
          <a:xfrm>
            <a:off x="6572250" y="388429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8AA83E-AECD-A35D-3FEE-DFDF5B3B8A0B}"/>
              </a:ext>
            </a:extLst>
          </p:cNvPr>
          <p:cNvSpPr/>
          <p:nvPr/>
        </p:nvSpPr>
        <p:spPr>
          <a:xfrm>
            <a:off x="8210550" y="240411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1F0A88-1BB6-3397-F39D-0D15C3F17729}"/>
              </a:ext>
            </a:extLst>
          </p:cNvPr>
          <p:cNvSpPr/>
          <p:nvPr/>
        </p:nvSpPr>
        <p:spPr>
          <a:xfrm>
            <a:off x="8180070" y="344805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7395E-4B3A-1C85-99A4-2CE5EA2311F5}"/>
              </a:ext>
            </a:extLst>
          </p:cNvPr>
          <p:cNvSpPr txBox="1"/>
          <p:nvPr/>
        </p:nvSpPr>
        <p:spPr>
          <a:xfrm>
            <a:off x="7947660" y="39109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9EAE90-C5CD-5487-2702-2873474508E7}"/>
              </a:ext>
            </a:extLst>
          </p:cNvPr>
          <p:cNvSpPr/>
          <p:nvPr/>
        </p:nvSpPr>
        <p:spPr>
          <a:xfrm>
            <a:off x="5661660" y="24155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BFB527-927C-1DD9-7CDC-5E158CBCA375}"/>
              </a:ext>
            </a:extLst>
          </p:cNvPr>
          <p:cNvSpPr/>
          <p:nvPr/>
        </p:nvSpPr>
        <p:spPr>
          <a:xfrm>
            <a:off x="5631180" y="34594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5BE3D-F4B5-DFBF-271C-E46BB581DB14}"/>
              </a:ext>
            </a:extLst>
          </p:cNvPr>
          <p:cNvSpPr txBox="1"/>
          <p:nvPr/>
        </p:nvSpPr>
        <p:spPr>
          <a:xfrm rot="10800000">
            <a:off x="5216613" y="2347942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2E7AE5-328F-A0E7-093C-6E46C5CB8E75}"/>
              </a:ext>
            </a:extLst>
          </p:cNvPr>
          <p:cNvSpPr txBox="1"/>
          <p:nvPr/>
        </p:nvSpPr>
        <p:spPr>
          <a:xfrm>
            <a:off x="4908711" y="26298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784</a:t>
            </a:r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740E6244-E43F-8097-D14F-2E7AB32E28C3}"/>
              </a:ext>
            </a:extLst>
          </p:cNvPr>
          <p:cNvSpPr/>
          <p:nvPr/>
        </p:nvSpPr>
        <p:spPr>
          <a:xfrm>
            <a:off x="5983878" y="293941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otched Right Arrow 35">
            <a:extLst>
              <a:ext uri="{FF2B5EF4-FFF2-40B4-BE49-F238E27FC236}">
                <a16:creationId xmlns:a16="http://schemas.microsoft.com/office/drawing/2014/main" id="{55BB1D64-8B68-EFD5-9526-CFB137DE7A2D}"/>
              </a:ext>
            </a:extLst>
          </p:cNvPr>
          <p:cNvSpPr/>
          <p:nvPr/>
        </p:nvSpPr>
        <p:spPr>
          <a:xfrm>
            <a:off x="7334614" y="290512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3AA35-0265-DE3E-EC40-BCD433AC9C3A}"/>
              </a:ext>
            </a:extLst>
          </p:cNvPr>
          <p:cNvSpPr/>
          <p:nvPr/>
        </p:nvSpPr>
        <p:spPr>
          <a:xfrm>
            <a:off x="9780270" y="240792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847F6E-FCBB-B72B-E4EF-C39CE6E5CB13}"/>
              </a:ext>
            </a:extLst>
          </p:cNvPr>
          <p:cNvSpPr/>
          <p:nvPr/>
        </p:nvSpPr>
        <p:spPr>
          <a:xfrm>
            <a:off x="9749790" y="345186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ECD4D-774A-2198-79C5-59B92EBF318F}"/>
              </a:ext>
            </a:extLst>
          </p:cNvPr>
          <p:cNvSpPr txBox="1"/>
          <p:nvPr/>
        </p:nvSpPr>
        <p:spPr>
          <a:xfrm>
            <a:off x="6638836" y="197453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6BD4-A47D-17B2-23E5-05CE16B7F6DD}"/>
              </a:ext>
            </a:extLst>
          </p:cNvPr>
          <p:cNvSpPr txBox="1"/>
          <p:nvPr/>
        </p:nvSpPr>
        <p:spPr>
          <a:xfrm>
            <a:off x="8014246" y="197834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AF93A4-3D90-D444-95EE-78D36A296A5F}"/>
              </a:ext>
            </a:extLst>
          </p:cNvPr>
          <p:cNvSpPr txBox="1"/>
          <p:nvPr/>
        </p:nvSpPr>
        <p:spPr>
          <a:xfrm>
            <a:off x="9515386" y="1993582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2B984-3D4A-2880-587A-783254584AC8}"/>
              </a:ext>
            </a:extLst>
          </p:cNvPr>
          <p:cNvSpPr txBox="1"/>
          <p:nvPr/>
        </p:nvSpPr>
        <p:spPr>
          <a:xfrm rot="10800000">
            <a:off x="9300154" y="234386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9B97F9-1986-8C3D-6745-1CCF78CD4F67}"/>
              </a:ext>
            </a:extLst>
          </p:cNvPr>
          <p:cNvSpPr txBox="1"/>
          <p:nvPr/>
        </p:nvSpPr>
        <p:spPr>
          <a:xfrm>
            <a:off x="9163702" y="2580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95DC816E-9CDC-03BD-1806-36F68EE557FC}"/>
              </a:ext>
            </a:extLst>
          </p:cNvPr>
          <p:cNvSpPr/>
          <p:nvPr/>
        </p:nvSpPr>
        <p:spPr>
          <a:xfrm>
            <a:off x="8630014" y="292036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B0ED9-9EA9-3572-BEC0-A555E6185F28}"/>
              </a:ext>
            </a:extLst>
          </p:cNvPr>
          <p:cNvSpPr txBox="1"/>
          <p:nvPr/>
        </p:nvSpPr>
        <p:spPr>
          <a:xfrm>
            <a:off x="9795874" y="2377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83F525-A048-46CD-3899-2BC55A68E188}"/>
              </a:ext>
            </a:extLst>
          </p:cNvPr>
          <p:cNvSpPr txBox="1"/>
          <p:nvPr/>
        </p:nvSpPr>
        <p:spPr>
          <a:xfrm>
            <a:off x="9765394" y="3409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DD277-8099-A215-BEC1-D8DCB3060868}"/>
              </a:ext>
            </a:extLst>
          </p:cNvPr>
          <p:cNvSpPr txBox="1"/>
          <p:nvPr/>
        </p:nvSpPr>
        <p:spPr>
          <a:xfrm>
            <a:off x="5366290" y="389879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B26BDC-5036-C466-FE3E-262A0B085E7C}"/>
              </a:ext>
            </a:extLst>
          </p:cNvPr>
          <p:cNvSpPr txBox="1"/>
          <p:nvPr/>
        </p:nvSpPr>
        <p:spPr>
          <a:xfrm>
            <a:off x="9271133" y="38909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00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3DF8AB2-4302-BAFC-0F79-743AED539DB7}"/>
              </a:ext>
            </a:extLst>
          </p:cNvPr>
          <p:cNvSpPr/>
          <p:nvPr/>
        </p:nvSpPr>
        <p:spPr>
          <a:xfrm>
            <a:off x="3943350" y="4366260"/>
            <a:ext cx="1200150" cy="948690"/>
          </a:xfrm>
          <a:custGeom>
            <a:avLst/>
            <a:gdLst>
              <a:gd name="connsiteX0" fmla="*/ 1200150 w 1200150"/>
              <a:gd name="connsiteY0" fmla="*/ 0 h 948690"/>
              <a:gd name="connsiteX1" fmla="*/ 0 w 1200150"/>
              <a:gd name="connsiteY1" fmla="*/ 94869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48690">
                <a:moveTo>
                  <a:pt x="1200150" y="0"/>
                </a:moveTo>
                <a:lnTo>
                  <a:pt x="0" y="94869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5F0B-02C2-A7B9-326F-EBC56B8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74960"/>
            <a:ext cx="3683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BFA5D-7B50-AED8-8439-47F6BAF4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00" y="1474960"/>
            <a:ext cx="2794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291B-86D7-E41F-73AC-FC9FF95B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80" y="1487660"/>
            <a:ext cx="2540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8E917-2D0A-8A28-BD62-F5B1DB4B8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560" y="1500360"/>
            <a:ext cx="3556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4155D-F51A-4EAA-114C-839AE60B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740" y="1481310"/>
            <a:ext cx="368300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ED602-29EA-6F42-4257-7D3971D4F651}"/>
              </a:ext>
            </a:extLst>
          </p:cNvPr>
          <p:cNvSpPr txBox="1"/>
          <p:nvPr/>
        </p:nvSpPr>
        <p:spPr>
          <a:xfrm>
            <a:off x="1131570" y="675486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Query: Find all zeroes in this corpus.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3F919-C5A1-68F9-574F-972EBC375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55" y="1424486"/>
            <a:ext cx="5109210" cy="3075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642E5-726A-F556-2800-E6B6E5444DD4}"/>
              </a:ext>
            </a:extLst>
          </p:cNvPr>
          <p:cNvSpPr txBox="1"/>
          <p:nvPr/>
        </p:nvSpPr>
        <p:spPr>
          <a:xfrm>
            <a:off x="7029450" y="675486"/>
            <a:ext cx="183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 Result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BADBE-3E4B-4001-D8ED-768ADA1FBEE7}"/>
              </a:ext>
            </a:extLst>
          </p:cNvPr>
          <p:cNvSpPr/>
          <p:nvPr/>
        </p:nvSpPr>
        <p:spPr>
          <a:xfrm>
            <a:off x="6859200" y="1401626"/>
            <a:ext cx="1465930" cy="461665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00D97-478C-8C11-E1D8-888D17E270BC}"/>
              </a:ext>
            </a:extLst>
          </p:cNvPr>
          <p:cNvSpPr/>
          <p:nvPr/>
        </p:nvSpPr>
        <p:spPr>
          <a:xfrm>
            <a:off x="8486560" y="1394207"/>
            <a:ext cx="942480" cy="46166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AC086-E7DB-AD2B-F33E-1826C51A549C}"/>
              </a:ext>
            </a:extLst>
          </p:cNvPr>
          <p:cNvSpPr/>
          <p:nvPr/>
        </p:nvSpPr>
        <p:spPr>
          <a:xfrm>
            <a:off x="1655230" y="1375647"/>
            <a:ext cx="36788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4EB40-03F3-D00D-4480-3A99988E2A17}"/>
              </a:ext>
            </a:extLst>
          </p:cNvPr>
          <p:cNvSpPr/>
          <p:nvPr/>
        </p:nvSpPr>
        <p:spPr>
          <a:xfrm>
            <a:off x="2310550" y="1368027"/>
            <a:ext cx="378545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129DA-6229-690D-40A6-96808BD14665}"/>
              </a:ext>
            </a:extLst>
          </p:cNvPr>
          <p:cNvSpPr txBox="1"/>
          <p:nvPr/>
        </p:nvSpPr>
        <p:spPr>
          <a:xfrm>
            <a:off x="7569453" y="2312610"/>
            <a:ext cx="168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True positives.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522B6-F0AA-A672-B77B-10BEF05927C5}"/>
              </a:ext>
            </a:extLst>
          </p:cNvPr>
          <p:cNvSpPr txBox="1"/>
          <p:nvPr/>
        </p:nvSpPr>
        <p:spPr>
          <a:xfrm>
            <a:off x="7596123" y="2659320"/>
            <a:ext cx="17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False positives.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74A35-9C6D-73F3-85AF-29BDAFF68E46}"/>
              </a:ext>
            </a:extLst>
          </p:cNvPr>
          <p:cNvSpPr txBox="1"/>
          <p:nvPr/>
        </p:nvSpPr>
        <p:spPr>
          <a:xfrm>
            <a:off x="7611363" y="3028890"/>
            <a:ext cx="18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96371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182BA-45EA-74C9-69CF-A0D26093D9EA}"/>
              </a:ext>
            </a:extLst>
          </p:cNvPr>
          <p:cNvSpPr/>
          <p:nvPr/>
        </p:nvSpPr>
        <p:spPr>
          <a:xfrm>
            <a:off x="4240530" y="179451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(TP)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FBC9-C989-79B2-A656-198AF19B809B}"/>
              </a:ext>
            </a:extLst>
          </p:cNvPr>
          <p:cNvSpPr/>
          <p:nvPr/>
        </p:nvSpPr>
        <p:spPr>
          <a:xfrm>
            <a:off x="5554980" y="283464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(TN)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89C83-F4E7-D232-757F-3D626B198172}"/>
              </a:ext>
            </a:extLst>
          </p:cNvPr>
          <p:cNvSpPr/>
          <p:nvPr/>
        </p:nvSpPr>
        <p:spPr>
          <a:xfrm>
            <a:off x="5554980" y="179451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0E62-CC98-8F06-B049-4149BDF77BCA}"/>
              </a:ext>
            </a:extLst>
          </p:cNvPr>
          <p:cNvSpPr/>
          <p:nvPr/>
        </p:nvSpPr>
        <p:spPr>
          <a:xfrm>
            <a:off x="4240530" y="283464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(FN)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FEC-9D59-B580-4DDE-4869B5CBDD2D}"/>
              </a:ext>
            </a:extLst>
          </p:cNvPr>
          <p:cNvSpPr txBox="1"/>
          <p:nvPr/>
        </p:nvSpPr>
        <p:spPr>
          <a:xfrm>
            <a:off x="4861036" y="1017270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Actual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24819-6461-D818-921C-725919482462}"/>
              </a:ext>
            </a:extLst>
          </p:cNvPr>
          <p:cNvSpPr txBox="1"/>
          <p:nvPr/>
        </p:nvSpPr>
        <p:spPr>
          <a:xfrm>
            <a:off x="4569139" y="1394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F288-1CBA-248E-FBE2-7C7E89D24762}"/>
              </a:ext>
            </a:extLst>
          </p:cNvPr>
          <p:cNvSpPr txBox="1"/>
          <p:nvPr/>
        </p:nvSpPr>
        <p:spPr>
          <a:xfrm>
            <a:off x="5767384" y="13944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3EDB5-81FC-B5B9-9931-4F26AC862B6A}"/>
              </a:ext>
            </a:extLst>
          </p:cNvPr>
          <p:cNvSpPr txBox="1"/>
          <p:nvPr/>
        </p:nvSpPr>
        <p:spPr>
          <a:xfrm rot="16200000">
            <a:off x="2381250" y="2634585"/>
            <a:ext cx="18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Predicted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194FA-DD76-0745-3FA4-ED64105D7C6E}"/>
              </a:ext>
            </a:extLst>
          </p:cNvPr>
          <p:cNvSpPr txBox="1"/>
          <p:nvPr/>
        </p:nvSpPr>
        <p:spPr>
          <a:xfrm>
            <a:off x="3553775" y="211452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3798-8C5C-8019-A8B4-2B03494157BE}"/>
              </a:ext>
            </a:extLst>
          </p:cNvPr>
          <p:cNvSpPr txBox="1"/>
          <p:nvPr/>
        </p:nvSpPr>
        <p:spPr>
          <a:xfrm>
            <a:off x="3448305" y="31546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/>
              <p:nvPr/>
            </p:nvSpPr>
            <p:spPr>
              <a:xfrm>
                <a:off x="3241982" y="4682334"/>
                <a:ext cx="21481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𝑒𝑐𝑖𝑠𝑖𝑜𝑛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82" y="4682334"/>
                <a:ext cx="2148152" cy="215444"/>
              </a:xfrm>
              <a:prstGeom prst="rect">
                <a:avLst/>
              </a:prstGeom>
              <a:blipFill>
                <a:blip r:embed="rId2"/>
                <a:stretch>
                  <a:fillRect l="-1765" r="-23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/>
              <p:nvPr/>
            </p:nvSpPr>
            <p:spPr>
              <a:xfrm>
                <a:off x="3241982" y="4438795"/>
                <a:ext cx="18894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82" y="4438795"/>
                <a:ext cx="1889492" cy="215444"/>
              </a:xfrm>
              <a:prstGeom prst="rect">
                <a:avLst/>
              </a:prstGeom>
              <a:blipFill>
                <a:blip r:embed="rId3"/>
                <a:stretch>
                  <a:fillRect l="-2000" t="-5556" r="-2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/>
              <p:nvPr/>
            </p:nvSpPr>
            <p:spPr>
              <a:xfrm>
                <a:off x="3241982" y="4216270"/>
                <a:ext cx="36556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82" y="4216270"/>
                <a:ext cx="3655681" cy="215444"/>
              </a:xfrm>
              <a:prstGeom prst="rect">
                <a:avLst/>
              </a:prstGeom>
              <a:blipFill>
                <a:blip r:embed="rId4"/>
                <a:stretch>
                  <a:fillRect l="-1038" t="-5882" r="-103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19906</TotalTime>
  <Words>159</Words>
  <Application>Microsoft Macintosh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80</cp:revision>
  <dcterms:created xsi:type="dcterms:W3CDTF">2024-04-09T23:28:42Z</dcterms:created>
  <dcterms:modified xsi:type="dcterms:W3CDTF">2024-04-29T22:29:25Z</dcterms:modified>
</cp:coreProperties>
</file>