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-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Figures for AI Tutorial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8</cp:revision>
  <dcterms:created xsi:type="dcterms:W3CDTF">2024-04-09T23:28:42Z</dcterms:created>
  <dcterms:modified xsi:type="dcterms:W3CDTF">2024-04-09T23:44:57Z</dcterms:modified>
</cp:coreProperties>
</file>