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12" d="100"/>
          <a:sy n="112" d="100"/>
        </p:scale>
        <p:origin x="-3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81FA-15DD-4E46-AB27-FFAC9E7A59E5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CED-4516-C144-AB20-61C8D5E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ACED-4516-C144-AB20-61C8D5EDC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55A-E68B-4573-A93A-678AE4E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741A-EEBD-AEB5-1A0F-10C10F3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F1E-F7E0-B67B-C945-91D0F94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834-5278-B25A-BDBC-0CA2C28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EE13-3E9E-2528-86FE-1DC7CE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EA6-F14D-E1B1-1301-CEC3EC4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A2C0-06A2-2383-C7F5-E33E1A4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274D-FFFA-28DC-59CA-37D3DF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4C02-CE9D-3430-A155-1480F9E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96B1-CDA0-7856-880F-119516D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3C4E-B730-E405-C30A-574D540D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7F8F-8C19-0C72-6DDE-75D3AA92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719A-4995-EC1B-E31B-82C80E6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F81D-A150-002F-9524-3404CC9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5D9-0360-8137-C350-B66355AB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8DC-A97D-23E5-7905-4BE184F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C10-45E4-7E3E-2906-3046AD5C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D8DF-E335-443D-733A-FFF81C3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E66-FF59-5BD2-68B4-B06A8E6A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3CE3-C0EA-7EF3-8E5D-3F9D48A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F596-32E4-559C-5D62-4B18EF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848D-99A8-F296-EA48-2DA4FCB4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8E0A-7386-83B2-6818-CB46ED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491-A256-2EBB-922C-283E0FB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6EBC-475A-3247-09D1-D05DCE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57E-7334-A244-556E-D174784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220-E694-E51A-C579-06135C37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E350-BF6C-26DA-D19A-83418DFE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E965-6BE3-8272-FA7B-64B5D13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01BE-E876-F53E-4222-7209CAD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9E1-8BE4-F809-E919-FF58FCB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718-1190-7D7C-5AB3-C11334A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E11D-0976-B820-73FD-B071F79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A150-3195-2C7C-B5AD-86CE446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D3ED-1468-7570-6072-F19F4042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D13E8-C685-6526-0E57-09613D13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C873-48C1-E5D5-0B71-F82EA4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0EB3-1D74-C365-A045-41A4B32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A8DB-B97F-B697-9029-E15B541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04B-99BB-E6B1-AAEF-42E02BC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2E4C-A822-203A-D769-96B925B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5C6A-2D58-866F-DA11-3CCEBDE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8635-D0B7-F4CE-87DF-A58127C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77154-4C6A-80C7-401C-8B269C8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080A-BD44-2165-EF62-29A5AD05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002F-FB70-D024-7182-479FFB5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A4E-3D7C-5139-31F7-BB5BF050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CFF-FE80-9E2B-78BB-725F67F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D998-73A9-1F22-9E82-DB67FF8D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F29C-F45E-6B85-4841-D7FCB04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4446-3487-3674-1509-F23B4D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5CCF-DA02-13F3-7559-BBC206A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E62-9D1A-B1F2-7EDB-C42B703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5576-D327-6B0B-0EF2-C5B48872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947D-18F3-8F23-E215-6351B966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310-9B8C-0CE0-273A-F03686C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3A6F-837E-B307-BB0E-FC6E1F2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F3FB-79BD-4713-6B8F-43EA5EA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254-D567-024D-586B-6ABBA5B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E6F4-C145-5847-0FE3-3219F5F4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6FF-B7D3-0322-EB34-59F3EC85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FFB4-EFF7-17A2-330C-925E6EE4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3F79-6E5B-1D7A-FEB2-0BE661B78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723-23BC-3648-DDE0-3F2AA78F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E3A2-35DF-F48F-9916-F35976B4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52554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6">
            <a:extLst>
              <a:ext uri="{FF2B5EF4-FFF2-40B4-BE49-F238E27FC236}">
                <a16:creationId xmlns:a16="http://schemas.microsoft.com/office/drawing/2014/main" id="{AE32C141-E399-2445-DCE8-D2ACF12DD822}"/>
              </a:ext>
            </a:extLst>
          </p:cNvPr>
          <p:cNvSpPr/>
          <p:nvPr/>
        </p:nvSpPr>
        <p:spPr>
          <a:xfrm>
            <a:off x="1225388" y="67215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4F110595-B477-AC7D-04F4-F1E7871F0B87}"/>
              </a:ext>
            </a:extLst>
          </p:cNvPr>
          <p:cNvSpPr/>
          <p:nvPr/>
        </p:nvSpPr>
        <p:spPr>
          <a:xfrm>
            <a:off x="1472381" y="158376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0DDFFB20-AD53-3012-18FB-8D95545C23BB}"/>
              </a:ext>
            </a:extLst>
          </p:cNvPr>
          <p:cNvSpPr/>
          <p:nvPr/>
        </p:nvSpPr>
        <p:spPr>
          <a:xfrm>
            <a:off x="1472381" y="427667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FF6DE-C840-88E7-1F07-1108456CAAD9}"/>
              </a:ext>
            </a:extLst>
          </p:cNvPr>
          <p:cNvGrpSpPr/>
          <p:nvPr/>
        </p:nvGrpSpPr>
        <p:grpSpPr>
          <a:xfrm>
            <a:off x="2312553" y="2370157"/>
            <a:ext cx="7719917" cy="365760"/>
            <a:chOff x="2312553" y="2370157"/>
            <a:chExt cx="7719917" cy="365760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2DA87927-82E2-23D2-DFFD-56BE46BAE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143B01DF-036A-9A8A-CDB7-F504DC3D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Document 12">
              <a:extLst>
                <a:ext uri="{FF2B5EF4-FFF2-40B4-BE49-F238E27FC236}">
                  <a16:creationId xmlns:a16="http://schemas.microsoft.com/office/drawing/2014/main" id="{65DE3420-FA6F-7F30-A7D3-F61BAEBA0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6EAE61A8-03F8-3E83-3409-6C514C663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Document 14">
              <a:extLst>
                <a:ext uri="{FF2B5EF4-FFF2-40B4-BE49-F238E27FC236}">
                  <a16:creationId xmlns:a16="http://schemas.microsoft.com/office/drawing/2014/main" id="{4F605289-DEF7-4FA8-065B-6B4526DB7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A0F89FE0-0D96-9543-9F38-1A4881B9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BF13831F-FBB7-4760-2F19-BA025347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52100961-AE38-F09A-4AFA-A08F78079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5BE7A4AC-300A-CD74-B265-8258BD4C0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Document 19">
              <a:extLst>
                <a:ext uri="{FF2B5EF4-FFF2-40B4-BE49-F238E27FC236}">
                  <a16:creationId xmlns:a16="http://schemas.microsoft.com/office/drawing/2014/main" id="{16C693CB-6226-7450-8F1A-52E793EB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4396AED-54B2-C893-8FBC-897621D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6" y="2882896"/>
            <a:ext cx="1778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B26B8-71BE-E32A-C21F-4AA09328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3154747"/>
            <a:ext cx="177800" cy="1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CCCA8-B137-0635-F5F9-07E78B4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56" y="3426599"/>
            <a:ext cx="177800" cy="177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4A7D09-B261-43A2-F119-A5E0B3B07FED}"/>
              </a:ext>
            </a:extLst>
          </p:cNvPr>
          <p:cNvGrpSpPr/>
          <p:nvPr/>
        </p:nvGrpSpPr>
        <p:grpSpPr>
          <a:xfrm>
            <a:off x="2594770" y="3740286"/>
            <a:ext cx="91440" cy="383883"/>
            <a:chOff x="2571910" y="3740286"/>
            <a:chExt cx="91440" cy="38388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81D273-D42F-4B12-23DF-88193287D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740286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1E1420-973E-443F-4322-8D5B875A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886508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B19208-60C1-5B63-03CA-896D02284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4032729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EA0CA-BB6E-A9AE-546C-801F4B00B6A2}"/>
              </a:ext>
            </a:extLst>
          </p:cNvPr>
          <p:cNvGrpSpPr/>
          <p:nvPr/>
        </p:nvGrpSpPr>
        <p:grpSpPr>
          <a:xfrm>
            <a:off x="2270643" y="4957147"/>
            <a:ext cx="7719917" cy="365760"/>
            <a:chOff x="2312553" y="2370157"/>
            <a:chExt cx="7719917" cy="365760"/>
          </a:xfrm>
        </p:grpSpPr>
        <p:sp>
          <p:nvSpPr>
            <p:cNvPr id="34" name="Document 33">
              <a:extLst>
                <a:ext uri="{FF2B5EF4-FFF2-40B4-BE49-F238E27FC236}">
                  <a16:creationId xmlns:a16="http://schemas.microsoft.com/office/drawing/2014/main" id="{C3466221-2D5A-A2CD-EB52-1BE9AC7E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CC07C4F2-481D-EEFE-92D8-5CB4FB91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5A79079A-EDD7-AE78-3D30-A7CDE702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Document 36">
              <a:extLst>
                <a:ext uri="{FF2B5EF4-FFF2-40B4-BE49-F238E27FC236}">
                  <a16:creationId xmlns:a16="http://schemas.microsoft.com/office/drawing/2014/main" id="{BE789547-2A67-3A1F-0AEF-A76BE79AA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Document 37">
              <a:extLst>
                <a:ext uri="{FF2B5EF4-FFF2-40B4-BE49-F238E27FC236}">
                  <a16:creationId xmlns:a16="http://schemas.microsoft.com/office/drawing/2014/main" id="{7779AD13-F785-6C0A-2483-036430DEB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95E3734E-E2BB-60BA-ED89-4504FB29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B0E9C672-0170-A421-4085-28A35EDF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E449EF02-D1E6-874A-8422-26D9B27B1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1601B268-48B3-6D9C-58B0-F3C1CED65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14A6EDEC-82FF-BE23-89F6-B111D56B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7DE1997-B587-490F-1B74-EBF4860C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4" y="1885950"/>
            <a:ext cx="42294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96FBD-0EA4-71FC-E266-FF16B6CF9B38}"/>
              </a:ext>
            </a:extLst>
          </p:cNvPr>
          <p:cNvSpPr txBox="1"/>
          <p:nvPr/>
        </p:nvSpPr>
        <p:spPr>
          <a:xfrm>
            <a:off x="2442666" y="1280160"/>
            <a:ext cx="206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C6E34-6373-F4E3-91C0-F3C02773D488}"/>
              </a:ext>
            </a:extLst>
          </p:cNvPr>
          <p:cNvSpPr txBox="1"/>
          <p:nvPr/>
        </p:nvSpPr>
        <p:spPr>
          <a:xfrm>
            <a:off x="7726582" y="1297305"/>
            <a:ext cx="23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by Cluster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29DD22-6661-5191-2EAC-C819B8F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75" y="1885950"/>
            <a:ext cx="4044203" cy="32004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7FA620-363D-AA10-BEF8-0C287A90D9A1}"/>
              </a:ext>
            </a:extLst>
          </p:cNvPr>
          <p:cNvSpPr/>
          <p:nvPr/>
        </p:nvSpPr>
        <p:spPr>
          <a:xfrm>
            <a:off x="6697980" y="1885950"/>
            <a:ext cx="1028602" cy="880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463473-91AE-925F-DE8D-5BA619CA3112}"/>
              </a:ext>
            </a:extLst>
          </p:cNvPr>
          <p:cNvSpPr/>
          <p:nvPr/>
        </p:nvSpPr>
        <p:spPr>
          <a:xfrm>
            <a:off x="7692194" y="1758970"/>
            <a:ext cx="2503366" cy="100709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EEFF1-A9F4-E97F-C868-9D54825B074B}"/>
              </a:ext>
            </a:extLst>
          </p:cNvPr>
          <p:cNvSpPr/>
          <p:nvPr/>
        </p:nvSpPr>
        <p:spPr>
          <a:xfrm>
            <a:off x="6720840" y="2766060"/>
            <a:ext cx="4789170" cy="156591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C399E-71BB-A09E-8246-82B0EE800795}"/>
              </a:ext>
            </a:extLst>
          </p:cNvPr>
          <p:cNvSpPr/>
          <p:nvPr/>
        </p:nvSpPr>
        <p:spPr>
          <a:xfrm>
            <a:off x="6386528" y="4246245"/>
            <a:ext cx="4789170" cy="96583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16354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183515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5758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40436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187261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50507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27787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59918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72363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34657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282067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29387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10959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60965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73367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13258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44944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29438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195223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86309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0827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54712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34342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A2905-EEB9-36FF-99B0-844E85B4BF6A}"/>
              </a:ext>
            </a:extLst>
          </p:cNvPr>
          <p:cNvSpPr txBox="1"/>
          <p:nvPr/>
        </p:nvSpPr>
        <p:spPr>
          <a:xfrm>
            <a:off x="3856713" y="1217477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759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35785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202946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77012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59867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206692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69938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47218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79349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91794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54088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301498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48818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30390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80396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92798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32689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64375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48869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214654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205740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40258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74143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53773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04570B-FB7D-E6EB-DF92-65F2BA4DCC53}"/>
              </a:ext>
            </a:extLst>
          </p:cNvPr>
          <p:cNvCxnSpPr>
            <a:cxnSpLocks/>
          </p:cNvCxnSpPr>
          <p:nvPr/>
        </p:nvCxnSpPr>
        <p:spPr>
          <a:xfrm flipV="1">
            <a:off x="6096000" y="1828800"/>
            <a:ext cx="2388797" cy="357378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0FE5F-C91D-669B-45FB-874130429B5F}"/>
              </a:ext>
            </a:extLst>
          </p:cNvPr>
          <p:cNvCxnSpPr>
            <a:cxnSpLocks/>
          </p:cNvCxnSpPr>
          <p:nvPr/>
        </p:nvCxnSpPr>
        <p:spPr>
          <a:xfrm flipV="1">
            <a:off x="3905866" y="1611630"/>
            <a:ext cx="854623" cy="3788728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EB034B-6B36-7BF7-3FF2-EA3D17F09A97}"/>
              </a:ext>
            </a:extLst>
          </p:cNvPr>
          <p:cNvSpPr txBox="1"/>
          <p:nvPr/>
        </p:nvSpPr>
        <p:spPr>
          <a:xfrm>
            <a:off x="3867207" y="1103600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87227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2" y="354632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96" y="213233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39" y="46139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61" y="378714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41" y="2524760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06" y="2011680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39" y="266065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01" y="298196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9" y="2240280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3" y="4411980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89" y="311785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084" y="258445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90" y="3117850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18" y="3848735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416" y="4351020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05" y="418973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19" y="450659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021" y="335153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905" y="2799080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92024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6542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3CA62157-362E-24A8-A29A-742234051ADC}"/>
              </a:ext>
            </a:extLst>
          </p:cNvPr>
          <p:cNvSpPr/>
          <p:nvPr/>
        </p:nvSpPr>
        <p:spPr>
          <a:xfrm>
            <a:off x="1840230" y="1851557"/>
            <a:ext cx="7165975" cy="3373024"/>
          </a:xfrm>
          <a:custGeom>
            <a:avLst/>
            <a:gdLst>
              <a:gd name="connsiteX0" fmla="*/ 0 w 7165975"/>
              <a:gd name="connsiteY0" fmla="*/ 331573 h 3373024"/>
              <a:gd name="connsiteX1" fmla="*/ 1554480 w 7165975"/>
              <a:gd name="connsiteY1" fmla="*/ 1097383 h 3373024"/>
              <a:gd name="connsiteX2" fmla="*/ 2137410 w 7165975"/>
              <a:gd name="connsiteY2" fmla="*/ 651613 h 3373024"/>
              <a:gd name="connsiteX3" fmla="*/ 3086100 w 7165975"/>
              <a:gd name="connsiteY3" fmla="*/ 2434693 h 3373024"/>
              <a:gd name="connsiteX4" fmla="*/ 4080510 w 7165975"/>
              <a:gd name="connsiteY4" fmla="*/ 2423263 h 3373024"/>
              <a:gd name="connsiteX5" fmla="*/ 4457700 w 7165975"/>
              <a:gd name="connsiteY5" fmla="*/ 1874623 h 3373024"/>
              <a:gd name="connsiteX6" fmla="*/ 5223510 w 7165975"/>
              <a:gd name="connsiteY6" fmla="*/ 1394563 h 3373024"/>
              <a:gd name="connsiteX7" fmla="*/ 5486400 w 7165975"/>
              <a:gd name="connsiteY7" fmla="*/ 320143 h 3373024"/>
              <a:gd name="connsiteX8" fmla="*/ 7040880 w 7165975"/>
              <a:gd name="connsiteY8" fmla="*/ 125833 h 3373024"/>
              <a:gd name="connsiteX9" fmla="*/ 6926580 w 7165975"/>
              <a:gd name="connsiteY9" fmla="*/ 2057503 h 3373024"/>
              <a:gd name="connsiteX10" fmla="*/ 5772150 w 7165975"/>
              <a:gd name="connsiteY10" fmla="*/ 2709013 h 3373024"/>
              <a:gd name="connsiteX11" fmla="*/ 5612130 w 7165975"/>
              <a:gd name="connsiteY11" fmla="*/ 3303373 h 3373024"/>
              <a:gd name="connsiteX12" fmla="*/ 5646420 w 7165975"/>
              <a:gd name="connsiteY12" fmla="*/ 3337663 h 33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5975" h="3373024">
                <a:moveTo>
                  <a:pt x="0" y="331573"/>
                </a:moveTo>
                <a:cubicBezTo>
                  <a:pt x="599122" y="687808"/>
                  <a:pt x="1198245" y="1044043"/>
                  <a:pt x="1554480" y="1097383"/>
                </a:cubicBezTo>
                <a:cubicBezTo>
                  <a:pt x="1910715" y="1150723"/>
                  <a:pt x="1882140" y="428728"/>
                  <a:pt x="2137410" y="651613"/>
                </a:cubicBezTo>
                <a:cubicBezTo>
                  <a:pt x="2392680" y="874498"/>
                  <a:pt x="2762250" y="2139418"/>
                  <a:pt x="3086100" y="2434693"/>
                </a:cubicBezTo>
                <a:cubicBezTo>
                  <a:pt x="3409950" y="2729968"/>
                  <a:pt x="3851910" y="2516608"/>
                  <a:pt x="4080510" y="2423263"/>
                </a:cubicBezTo>
                <a:cubicBezTo>
                  <a:pt x="4309110" y="2329918"/>
                  <a:pt x="4267200" y="2046073"/>
                  <a:pt x="4457700" y="1874623"/>
                </a:cubicBezTo>
                <a:cubicBezTo>
                  <a:pt x="4648200" y="1703173"/>
                  <a:pt x="5052060" y="1653643"/>
                  <a:pt x="5223510" y="1394563"/>
                </a:cubicBezTo>
                <a:cubicBezTo>
                  <a:pt x="5394960" y="1135483"/>
                  <a:pt x="5183505" y="531598"/>
                  <a:pt x="5486400" y="320143"/>
                </a:cubicBezTo>
                <a:cubicBezTo>
                  <a:pt x="5789295" y="108688"/>
                  <a:pt x="6800850" y="-163727"/>
                  <a:pt x="7040880" y="125833"/>
                </a:cubicBezTo>
                <a:cubicBezTo>
                  <a:pt x="7280910" y="415393"/>
                  <a:pt x="7138035" y="1626973"/>
                  <a:pt x="6926580" y="2057503"/>
                </a:cubicBezTo>
                <a:cubicBezTo>
                  <a:pt x="6715125" y="2488033"/>
                  <a:pt x="5991225" y="2501368"/>
                  <a:pt x="5772150" y="2709013"/>
                </a:cubicBezTo>
                <a:cubicBezTo>
                  <a:pt x="5553075" y="2916658"/>
                  <a:pt x="5633085" y="3198598"/>
                  <a:pt x="5612130" y="3303373"/>
                </a:cubicBezTo>
                <a:cubicBezTo>
                  <a:pt x="5591175" y="3408148"/>
                  <a:pt x="5618797" y="3372905"/>
                  <a:pt x="5646420" y="3337663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60427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40057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423F1-E6E5-6EC5-95B1-F5D70B5D97F0}"/>
              </a:ext>
            </a:extLst>
          </p:cNvPr>
          <p:cNvSpPr txBox="1"/>
          <p:nvPr/>
        </p:nvSpPr>
        <p:spPr>
          <a:xfrm>
            <a:off x="3355499" y="1470916"/>
            <a:ext cx="395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Harder Classification Problem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3DF8AB2-4302-BAFC-0F79-743AED539DB7}"/>
              </a:ext>
            </a:extLst>
          </p:cNvPr>
          <p:cNvSpPr/>
          <p:nvPr/>
        </p:nvSpPr>
        <p:spPr>
          <a:xfrm>
            <a:off x="3943350" y="4366260"/>
            <a:ext cx="1200150" cy="948690"/>
          </a:xfrm>
          <a:custGeom>
            <a:avLst/>
            <a:gdLst>
              <a:gd name="connsiteX0" fmla="*/ 1200150 w 1200150"/>
              <a:gd name="connsiteY0" fmla="*/ 0 h 948690"/>
              <a:gd name="connsiteX1" fmla="*/ 0 w 1200150"/>
              <a:gd name="connsiteY1" fmla="*/ 948690 h 9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48690">
                <a:moveTo>
                  <a:pt x="1200150" y="0"/>
                </a:moveTo>
                <a:lnTo>
                  <a:pt x="0" y="948690"/>
                </a:ln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95DF6195-D06F-ECE7-74B7-26795AAA6414}"/>
              </a:ext>
            </a:extLst>
          </p:cNvPr>
          <p:cNvGrpSpPr>
            <a:grpSpLocks noChangeAspect="1"/>
          </p:cNvGrpSpPr>
          <p:nvPr/>
        </p:nvGrpSpPr>
        <p:grpSpPr>
          <a:xfrm>
            <a:off x="3297346" y="2148840"/>
            <a:ext cx="5597307" cy="2560320"/>
            <a:chOff x="1741804" y="2425342"/>
            <a:chExt cx="3598267" cy="16459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38CE5F-3372-8B6C-AD0E-68D59F484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163" y="3183529"/>
              <a:ext cx="223429" cy="182880"/>
            </a:xfrm>
            <a:prstGeom prst="rect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0486EBF-1F8F-7349-E732-6A77F1C3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4875" y="3557580"/>
              <a:ext cx="214705" cy="21216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3B1881-5CD4-C14A-3DF2-378ACC86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179" y="2477092"/>
              <a:ext cx="221469" cy="21216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82368F-0BB3-FAAD-C6B2-D0D55F1CB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865" y="3748892"/>
              <a:ext cx="223429" cy="2121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6D706-34A8-E338-47A4-45C36F6A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3669331"/>
              <a:ext cx="214705" cy="212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EA38C1-5FB6-C8D5-5450-E8297F0D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2494477"/>
              <a:ext cx="214705" cy="2121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44A16-C4F1-9E45-8A9F-56ECF349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148" y="2787970"/>
              <a:ext cx="214705" cy="2121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3E20BF-4B87-E39C-641D-73FF4DFEA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579" y="3146584"/>
              <a:ext cx="214705" cy="2121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494FFE-8EF0-3192-189A-F7B1334CE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941" y="3295688"/>
              <a:ext cx="214705" cy="212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A3A28E-6FE3-E48A-5C1B-2F03C3BC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639" y="2425342"/>
              <a:ext cx="214705" cy="2121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D45B81-BC55-E0EB-6DB4-40955C29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578" y="3642516"/>
              <a:ext cx="221469" cy="2121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BD3791-BE03-FF01-EC27-431D34E6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657" y="2934421"/>
              <a:ext cx="221469" cy="2121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D76412-BDA8-5F55-6024-FF0F7949E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602" y="3618058"/>
              <a:ext cx="221469" cy="212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01E555-3383-B4BA-14DA-0AD8EFC5E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0521" y="3068497"/>
              <a:ext cx="221469" cy="21216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F5D41D-004B-68C3-AAF8-34635FFC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2338" y="3300550"/>
              <a:ext cx="221469" cy="2121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E74006-6A4B-FF10-667F-8D97A613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889" y="2894051"/>
              <a:ext cx="223429" cy="2121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3DF7089-3ED3-9A08-909D-596DE5D58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480" y="3543212"/>
              <a:ext cx="223429" cy="2121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221129-B0C5-7CD5-9EEF-51528661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216" y="3690252"/>
              <a:ext cx="223429" cy="2121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0D1ED3-A464-07F4-9A1E-4350A3DB6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7445" y="3154246"/>
              <a:ext cx="223429" cy="21216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8AC849-5648-7FBC-CE74-FFCBA913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2201" y="2531424"/>
              <a:ext cx="223429" cy="212163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4BCD9-FA38-DD62-DF10-D8B9A48F7FD5}"/>
                </a:ext>
              </a:extLst>
            </p:cNvPr>
            <p:cNvCxnSpPr/>
            <p:nvPr/>
          </p:nvCxnSpPr>
          <p:spPr>
            <a:xfrm>
              <a:off x="1741804" y="2490057"/>
              <a:ext cx="0" cy="1581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1786B5-F548-6344-97C3-3A3479C5B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1804" y="4042384"/>
              <a:ext cx="3544873" cy="288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31EF78-2F9D-C874-5B2D-148EE23B6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553" y="3052207"/>
              <a:ext cx="223429" cy="182880"/>
            </a:xfrm>
            <a:prstGeom prst="rect">
              <a:avLst/>
            </a:prstGeom>
            <a:pattFill prst="solidDmnd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715F4-CE0E-A43A-7EA2-DDD344510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892" y="3087204"/>
              <a:ext cx="223429" cy="182880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AFAD271-BE0E-9874-E8F0-1FE115FCF63A}"/>
                </a:ext>
              </a:extLst>
            </p:cNvPr>
            <p:cNvCxnSpPr>
              <a:stCxn id="51" idx="0"/>
              <a:endCxn id="20" idx="2"/>
            </p:cNvCxnSpPr>
            <p:nvPr/>
          </p:nvCxnSpPr>
          <p:spPr>
            <a:xfrm flipV="1">
              <a:off x="2731878" y="2743587"/>
              <a:ext cx="242038" cy="439942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E45508-6EB6-26FF-7C02-0F7B7AA5E03B}"/>
              </a:ext>
            </a:extLst>
          </p:cNvPr>
          <p:cNvSpPr txBox="1"/>
          <p:nvPr/>
        </p:nvSpPr>
        <p:spPr>
          <a:xfrm>
            <a:off x="4190624" y="3566692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average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C483FF-8403-56AB-CEBB-DCDAFC832832}"/>
              </a:ext>
            </a:extLst>
          </p:cNvPr>
          <p:cNvSpPr txBox="1"/>
          <p:nvPr/>
        </p:nvSpPr>
        <p:spPr>
          <a:xfrm>
            <a:off x="4229131" y="2596946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24367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182BA-45EA-74C9-69CF-A0D26093D9EA}"/>
              </a:ext>
            </a:extLst>
          </p:cNvPr>
          <p:cNvSpPr/>
          <p:nvPr/>
        </p:nvSpPr>
        <p:spPr>
          <a:xfrm>
            <a:off x="4240530" y="179451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</a:p>
          <a:p>
            <a:pPr algn="ctr"/>
            <a:r>
              <a:rPr lang="en-US" dirty="0"/>
              <a:t>(TP)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1FBC9-C989-79B2-A656-198AF19B809B}"/>
              </a:ext>
            </a:extLst>
          </p:cNvPr>
          <p:cNvSpPr/>
          <p:nvPr/>
        </p:nvSpPr>
        <p:spPr>
          <a:xfrm>
            <a:off x="5554980" y="283464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</a:p>
          <a:p>
            <a:pPr algn="ctr"/>
            <a:r>
              <a:rPr lang="en-US" dirty="0"/>
              <a:t>(TN)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89C83-F4E7-D232-757F-3D626B198172}"/>
              </a:ext>
            </a:extLst>
          </p:cNvPr>
          <p:cNvSpPr/>
          <p:nvPr/>
        </p:nvSpPr>
        <p:spPr>
          <a:xfrm>
            <a:off x="5554980" y="179451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</a:p>
          <a:p>
            <a:pPr algn="ctr"/>
            <a:r>
              <a:rPr lang="en-US" dirty="0"/>
              <a:t>(FP)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00E62-CC98-8F06-B049-4149BDF77BCA}"/>
              </a:ext>
            </a:extLst>
          </p:cNvPr>
          <p:cNvSpPr/>
          <p:nvPr/>
        </p:nvSpPr>
        <p:spPr>
          <a:xfrm>
            <a:off x="4240530" y="283464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</a:p>
          <a:p>
            <a:pPr algn="ctr"/>
            <a:r>
              <a:rPr lang="en-US" dirty="0"/>
              <a:t>(FN)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FEC-9D59-B580-4DDE-4869B5CBDD2D}"/>
              </a:ext>
            </a:extLst>
          </p:cNvPr>
          <p:cNvSpPr txBox="1"/>
          <p:nvPr/>
        </p:nvSpPr>
        <p:spPr>
          <a:xfrm>
            <a:off x="5029200" y="1017270"/>
            <a:ext cx="1267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Real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24819-6461-D818-921C-725919482462}"/>
              </a:ext>
            </a:extLst>
          </p:cNvPr>
          <p:cNvSpPr txBox="1"/>
          <p:nvPr/>
        </p:nvSpPr>
        <p:spPr>
          <a:xfrm>
            <a:off x="4569139" y="13944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F288-1CBA-248E-FBE2-7C7E89D24762}"/>
              </a:ext>
            </a:extLst>
          </p:cNvPr>
          <p:cNvSpPr txBox="1"/>
          <p:nvPr/>
        </p:nvSpPr>
        <p:spPr>
          <a:xfrm>
            <a:off x="5767384" y="13944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3EDB5-81FC-B5B9-9931-4F26AC862B6A}"/>
              </a:ext>
            </a:extLst>
          </p:cNvPr>
          <p:cNvSpPr txBox="1"/>
          <p:nvPr/>
        </p:nvSpPr>
        <p:spPr>
          <a:xfrm rot="16200000">
            <a:off x="2381250" y="2634585"/>
            <a:ext cx="182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Predicted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194FA-DD76-0745-3FA4-ED64105D7C6E}"/>
              </a:ext>
            </a:extLst>
          </p:cNvPr>
          <p:cNvSpPr txBox="1"/>
          <p:nvPr/>
        </p:nvSpPr>
        <p:spPr>
          <a:xfrm>
            <a:off x="3553775" y="211452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C3798-8C5C-8019-A8B4-2B03494157BE}"/>
              </a:ext>
            </a:extLst>
          </p:cNvPr>
          <p:cNvSpPr txBox="1"/>
          <p:nvPr/>
        </p:nvSpPr>
        <p:spPr>
          <a:xfrm>
            <a:off x="3448305" y="315465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/>
              <p:nvPr/>
            </p:nvSpPr>
            <p:spPr>
              <a:xfrm>
                <a:off x="3988211" y="4913560"/>
                <a:ext cx="266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913560"/>
                <a:ext cx="2661049" cy="276999"/>
              </a:xfrm>
              <a:prstGeom prst="rect">
                <a:avLst/>
              </a:prstGeom>
              <a:blipFill>
                <a:blip r:embed="rId2"/>
                <a:stretch>
                  <a:fillRect l="-2370" r="-284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/>
              <p:nvPr/>
            </p:nvSpPr>
            <p:spPr>
              <a:xfrm>
                <a:off x="3988211" y="4564915"/>
                <a:ext cx="252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564915"/>
                <a:ext cx="2528128" cy="276999"/>
              </a:xfrm>
              <a:prstGeom prst="rect">
                <a:avLst/>
              </a:prstGeom>
              <a:blipFill>
                <a:blip r:embed="rId3"/>
                <a:stretch>
                  <a:fillRect r="-99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/>
              <p:nvPr/>
            </p:nvSpPr>
            <p:spPr>
              <a:xfrm>
                <a:off x="3988211" y="4216270"/>
                <a:ext cx="4705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216270"/>
                <a:ext cx="4705775" cy="276999"/>
              </a:xfrm>
              <a:prstGeom prst="rect">
                <a:avLst/>
              </a:prstGeom>
              <a:blipFill>
                <a:blip r:embed="rId4"/>
                <a:stretch>
                  <a:fillRect l="-538" t="-4545" r="-134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60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B5F0B-02C2-A7B9-326F-EBC56B8C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74960"/>
            <a:ext cx="3683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BFA5D-7B50-AED8-8439-47F6BAF4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00" y="1474960"/>
            <a:ext cx="2794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8291B-86D7-E41F-73AC-FC9FF95B0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980" y="1487660"/>
            <a:ext cx="2540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8E917-2D0A-8A28-BD62-F5B1DB4B8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560" y="1500360"/>
            <a:ext cx="3556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4155D-F51A-4EAA-114C-839AE60B6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740" y="1481310"/>
            <a:ext cx="368300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ED602-29EA-6F42-4257-7D3971D4F651}"/>
              </a:ext>
            </a:extLst>
          </p:cNvPr>
          <p:cNvSpPr txBox="1"/>
          <p:nvPr/>
        </p:nvSpPr>
        <p:spPr>
          <a:xfrm>
            <a:off x="1131570" y="675486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Query: Find all zeroes in this corpus.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B3F919-C5A1-68F9-574F-972EBC375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255" y="1424486"/>
            <a:ext cx="5109210" cy="3075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6642E5-726A-F556-2800-E6B6E5444DD4}"/>
              </a:ext>
            </a:extLst>
          </p:cNvPr>
          <p:cNvSpPr txBox="1"/>
          <p:nvPr/>
        </p:nvSpPr>
        <p:spPr>
          <a:xfrm>
            <a:off x="7029450" y="675486"/>
            <a:ext cx="183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 Result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BADBE-3E4B-4001-D8ED-768ADA1FBEE7}"/>
              </a:ext>
            </a:extLst>
          </p:cNvPr>
          <p:cNvSpPr/>
          <p:nvPr/>
        </p:nvSpPr>
        <p:spPr>
          <a:xfrm>
            <a:off x="6859200" y="1401626"/>
            <a:ext cx="1465930" cy="461665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00D97-478C-8C11-E1D8-888D17E270BC}"/>
              </a:ext>
            </a:extLst>
          </p:cNvPr>
          <p:cNvSpPr/>
          <p:nvPr/>
        </p:nvSpPr>
        <p:spPr>
          <a:xfrm>
            <a:off x="8486560" y="1394207"/>
            <a:ext cx="942480" cy="46166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EAC086-E7DB-AD2B-F33E-1826C51A549C}"/>
              </a:ext>
            </a:extLst>
          </p:cNvPr>
          <p:cNvSpPr/>
          <p:nvPr/>
        </p:nvSpPr>
        <p:spPr>
          <a:xfrm>
            <a:off x="1655230" y="1375647"/>
            <a:ext cx="36788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4EB40-03F3-D00D-4480-3A99988E2A17}"/>
              </a:ext>
            </a:extLst>
          </p:cNvPr>
          <p:cNvSpPr/>
          <p:nvPr/>
        </p:nvSpPr>
        <p:spPr>
          <a:xfrm>
            <a:off x="2310550" y="1368027"/>
            <a:ext cx="378545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D129DA-6229-690D-40A6-96808BD14665}"/>
              </a:ext>
            </a:extLst>
          </p:cNvPr>
          <p:cNvSpPr txBox="1"/>
          <p:nvPr/>
        </p:nvSpPr>
        <p:spPr>
          <a:xfrm>
            <a:off x="7569453" y="2312610"/>
            <a:ext cx="1685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True positives.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7522B6-F0AA-A672-B77B-10BEF05927C5}"/>
              </a:ext>
            </a:extLst>
          </p:cNvPr>
          <p:cNvSpPr txBox="1"/>
          <p:nvPr/>
        </p:nvSpPr>
        <p:spPr>
          <a:xfrm>
            <a:off x="7596123" y="2659320"/>
            <a:ext cx="174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False positives.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74A35-9C6D-73F3-85AF-29BDAFF68E46}"/>
              </a:ext>
            </a:extLst>
          </p:cNvPr>
          <p:cNvSpPr txBox="1"/>
          <p:nvPr/>
        </p:nvSpPr>
        <p:spPr>
          <a:xfrm>
            <a:off x="7611363" y="3028890"/>
            <a:ext cx="181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39637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12540</TotalTime>
  <Words>138</Words>
  <Application>Microsoft Macintosh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Figures for AI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AI Tutorial</dc:title>
  <dc:creator>Joseph Hellerstein</dc:creator>
  <cp:lastModifiedBy>Joseph Hellerstein</cp:lastModifiedBy>
  <cp:revision>66</cp:revision>
  <dcterms:created xsi:type="dcterms:W3CDTF">2024-04-09T23:28:42Z</dcterms:created>
  <dcterms:modified xsi:type="dcterms:W3CDTF">2024-04-18T16:29:33Z</dcterms:modified>
</cp:coreProperties>
</file>