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>
      <p:cViewPr>
        <p:scale>
          <a:sx n="112" d="100"/>
          <a:sy n="112" d="100"/>
        </p:scale>
        <p:origin x="-3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181FA-15DD-4E46-AB27-FFAC9E7A59E5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1ACED-4516-C144-AB20-61C8D5EDC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7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1ACED-4516-C144-AB20-61C8D5EDCC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4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355A-E68B-4573-A93A-678AE4E5C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8741A-EEBD-AEB5-1A0F-10C10F349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4F1E-F7E0-B67B-C945-91D0F948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AC834-5278-B25A-BDBC-0CA2C288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2EE13-3E9E-2528-86FE-1DC7CEDA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9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BEA6-F14D-E1B1-1301-CEC3EC45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AA2C0-06A2-2383-C7F5-E33E1A4CA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5274D-FFFA-28DC-59CA-37D3DFD6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44C02-CE9D-3430-A155-1480F9E2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E96B1-CDA0-7856-880F-119516DC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6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E3C4E-B730-E405-C30A-574D540D7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07F8F-8C19-0C72-6DDE-75D3AA92B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8719A-4995-EC1B-E31B-82C80E60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DF81D-A150-002F-9524-3404CC94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CE5D9-0360-8137-C350-B66355AB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3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28DC-A97D-23E5-7905-4BE184FB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0EC10-45E4-7E3E-2906-3046AD5C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7D8DF-E335-443D-733A-FFF81C3D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EEE66-FF59-5BD2-68B4-B06A8E6A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83CE3-C0EA-7EF3-8E5D-3F9D48AB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F596-32E4-559C-5D62-4B18EFF4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4848D-99A8-F296-EA48-2DA4FCB4E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88E0A-7386-83B2-6818-CB46ED9D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B0491-A256-2EBB-922C-283E0FB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A6EBC-475A-3247-09D1-D05DCE5B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2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257E-7334-A244-556E-D1747846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DD220-E694-E51A-C579-06135C37B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7E350-BF6C-26DA-D19A-83418DFE1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2E965-6BE3-8272-FA7B-64B5D13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801BE-E876-F53E-4222-7209CAD9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0B9E1-8BE4-F809-E919-FF58FCBC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7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E718-1190-7D7C-5AB3-C11334A4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CE11D-0976-B820-73FD-B071F79C9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8A150-3195-2C7C-B5AD-86CE446AF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DD3ED-1468-7570-6072-F19F4042E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D13E8-C685-6526-0E57-09613D13A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2C873-48C1-E5D5-0B71-F82EA432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30EB3-1D74-C365-A045-41A4B320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4A8DB-B97F-B697-9029-E15B541B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1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C04B-99BB-E6B1-AAEF-42E02BC8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A2E4C-A822-203A-D769-96B925B7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85C6A-2D58-866F-DA11-3CCEBDE1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28635-D0B7-F4CE-87DF-A58127C1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3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77154-4C6A-80C7-401C-8B269C8B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B080A-BD44-2165-EF62-29A5AD05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A002F-FB70-D024-7182-479FFB5E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9A4E-3D7C-5139-31F7-BB5BF050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2CFF-FE80-9E2B-78BB-725F67FA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1D998-73A9-1F22-9E82-DB67FF8D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AF29C-F45E-6B85-4841-D7FCB04D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94446-3487-3674-1509-F23B4DFF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F5CCF-DA02-13F3-7559-BBC206AD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1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0E62-9D1A-B1F2-7EDB-C42B7038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C5576-D327-6B0B-0EF2-C5B488729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7947D-18F3-8F23-E215-6351B966C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3B310-9B8C-0CE0-273A-F03686C0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D3A6F-837E-B307-BB0E-FC6E1F2A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FF3FB-79BD-4713-6B8F-43EA5EAA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4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27254-D567-024D-586B-6ABBA5BF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5E6F4-C145-5847-0FE3-3219F5F46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A36FF-B7D3-0322-EB34-59F3EC857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0AAB-8264-C948-BB24-F8086346C89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FFB4-EFF7-17A2-330C-925E6EE4C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43F79-6E5B-1D7A-FEB2-0BE661B78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9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B723-23BC-3648-DDE0-3F2AA78F8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 for AI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3E3A2-35DF-F48F-9916-F35976B4B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April, 2024</a:t>
            </a:r>
          </a:p>
        </p:txBody>
      </p:sp>
    </p:spTree>
    <p:extLst>
      <p:ext uri="{BB962C8B-B14F-4D97-AF65-F5344CB8AC3E}">
        <p14:creationId xmlns:p14="http://schemas.microsoft.com/office/powerpoint/2010/main" val="52554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975852A-7B44-18BF-A87E-A2705FAE7AFF}"/>
              </a:ext>
            </a:extLst>
          </p:cNvPr>
          <p:cNvSpPr/>
          <p:nvPr/>
        </p:nvSpPr>
        <p:spPr>
          <a:xfrm>
            <a:off x="6835140" y="2377440"/>
            <a:ext cx="308610" cy="3086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0BF8008-EAF5-C934-47C1-B0C3D799B5BF}"/>
              </a:ext>
            </a:extLst>
          </p:cNvPr>
          <p:cNvSpPr/>
          <p:nvPr/>
        </p:nvSpPr>
        <p:spPr>
          <a:xfrm>
            <a:off x="6804660" y="3421380"/>
            <a:ext cx="308610" cy="3086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E04BC-9A44-8EEC-49E8-28957FDE1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2541270"/>
            <a:ext cx="1188720" cy="1188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50B8C9B-6F16-8E07-1C76-6E20E5704257}"/>
              </a:ext>
            </a:extLst>
          </p:cNvPr>
          <p:cNvGrpSpPr/>
          <p:nvPr/>
        </p:nvGrpSpPr>
        <p:grpSpPr>
          <a:xfrm>
            <a:off x="3997960" y="1869757"/>
            <a:ext cx="182880" cy="2531745"/>
            <a:chOff x="6446520" y="1297305"/>
            <a:chExt cx="182880" cy="25317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B175C1-2DAC-D89B-8CAE-6D7C91EFBD0B}"/>
                </a:ext>
              </a:extLst>
            </p:cNvPr>
            <p:cNvSpPr/>
            <p:nvPr/>
          </p:nvSpPr>
          <p:spPr>
            <a:xfrm>
              <a:off x="6446520" y="1297305"/>
              <a:ext cx="182880" cy="25317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23EA454-A051-8B6C-3A46-AD41F87E48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14020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3AE10F5-CC90-E81D-4752-1E0D63B676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15544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FC4015-7AD6-6992-6E41-6AFBAAA1B9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17068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A71428-BB59-E68A-0E24-575ABF5C09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18592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1E33EB-E864-55D1-6CF5-4CE0AE244E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20116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45657D8-F9DE-1C8F-EF68-C930D8EAE3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2164080"/>
              <a:ext cx="90768" cy="9144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FC04E2-54A6-6F06-449B-721378762F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2316480"/>
              <a:ext cx="90768" cy="9144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30E5CDA-EAE4-D919-8184-EC603939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2468880"/>
              <a:ext cx="90768" cy="9144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C458690-CE19-7803-2E61-CDCA208387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26212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AE780B2-419B-433D-E537-94DDE17DC9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27736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13534EA-E546-FB78-26E8-5945E824F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29260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CED32B1-BD7F-F932-FDB1-0765742A3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30784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E92869-6740-FE9A-4048-92DA8F5B40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32308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1B2FBF7-DC7E-201E-3275-3946964A61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33832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9B6AEB6-F20C-D43C-7A10-0BE5E4B24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35356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03E80BD-6FA1-53C9-D652-55ABFF6F1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36880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Notched Right Arrow 23">
            <a:extLst>
              <a:ext uri="{FF2B5EF4-FFF2-40B4-BE49-F238E27FC236}">
                <a16:creationId xmlns:a16="http://schemas.microsoft.com/office/drawing/2014/main" id="{49258B7B-F144-AD65-3D01-DC8152ADB1E9}"/>
              </a:ext>
            </a:extLst>
          </p:cNvPr>
          <p:cNvSpPr/>
          <p:nvPr/>
        </p:nvSpPr>
        <p:spPr>
          <a:xfrm>
            <a:off x="2983230" y="2980372"/>
            <a:ext cx="834390" cy="21336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BD0AC2-A63A-08A9-C65F-45F219A28156}"/>
              </a:ext>
            </a:extLst>
          </p:cNvPr>
          <p:cNvSpPr txBox="1"/>
          <p:nvPr/>
        </p:nvSpPr>
        <p:spPr>
          <a:xfrm>
            <a:off x="3017520" y="2312670"/>
            <a:ext cx="80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</a:t>
            </a:r>
          </a:p>
          <a:p>
            <a:r>
              <a:rPr lang="en-US" dirty="0"/>
              <a:t>image</a:t>
            </a:r>
          </a:p>
        </p:txBody>
      </p:sp>
      <p:sp>
        <p:nvSpPr>
          <p:cNvPr id="26" name="Notched Right Arrow 25">
            <a:extLst>
              <a:ext uri="{FF2B5EF4-FFF2-40B4-BE49-F238E27FC236}">
                <a16:creationId xmlns:a16="http://schemas.microsoft.com/office/drawing/2014/main" id="{3770EB3A-06E4-5AFD-198A-BA84F62555D6}"/>
              </a:ext>
            </a:extLst>
          </p:cNvPr>
          <p:cNvSpPr/>
          <p:nvPr/>
        </p:nvSpPr>
        <p:spPr>
          <a:xfrm>
            <a:off x="4361180" y="3041332"/>
            <a:ext cx="656590" cy="24384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DFF79C-95B6-E540-043D-ABED4CBFF733}"/>
              </a:ext>
            </a:extLst>
          </p:cNvPr>
          <p:cNvSpPr txBox="1"/>
          <p:nvPr/>
        </p:nvSpPr>
        <p:spPr>
          <a:xfrm>
            <a:off x="6572250" y="388429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E8AA83E-AECD-A35D-3FEE-DFDF5B3B8A0B}"/>
              </a:ext>
            </a:extLst>
          </p:cNvPr>
          <p:cNvSpPr/>
          <p:nvPr/>
        </p:nvSpPr>
        <p:spPr>
          <a:xfrm>
            <a:off x="8210550" y="2404110"/>
            <a:ext cx="308610" cy="3086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A1F0A88-1BB6-3397-F39D-0D15C3F17729}"/>
              </a:ext>
            </a:extLst>
          </p:cNvPr>
          <p:cNvSpPr/>
          <p:nvPr/>
        </p:nvSpPr>
        <p:spPr>
          <a:xfrm>
            <a:off x="8180070" y="3448050"/>
            <a:ext cx="308610" cy="3086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7395E-4B3A-1C85-99A4-2CE5EA2311F5}"/>
              </a:ext>
            </a:extLst>
          </p:cNvPr>
          <p:cNvSpPr txBox="1"/>
          <p:nvPr/>
        </p:nvSpPr>
        <p:spPr>
          <a:xfrm>
            <a:off x="7947660" y="391096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9EAE90-C5CD-5487-2702-2873474508E7}"/>
              </a:ext>
            </a:extLst>
          </p:cNvPr>
          <p:cNvSpPr/>
          <p:nvPr/>
        </p:nvSpPr>
        <p:spPr>
          <a:xfrm>
            <a:off x="5661660" y="2415540"/>
            <a:ext cx="308610" cy="3086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BFB527-927C-1DD9-7CDC-5E158CBCA375}"/>
              </a:ext>
            </a:extLst>
          </p:cNvPr>
          <p:cNvSpPr/>
          <p:nvPr/>
        </p:nvSpPr>
        <p:spPr>
          <a:xfrm>
            <a:off x="5631180" y="3459480"/>
            <a:ext cx="308610" cy="3086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D5BE3D-F4B5-DFBF-271C-E46BB581DB14}"/>
              </a:ext>
            </a:extLst>
          </p:cNvPr>
          <p:cNvSpPr txBox="1"/>
          <p:nvPr/>
        </p:nvSpPr>
        <p:spPr>
          <a:xfrm rot="10800000">
            <a:off x="5216613" y="2347942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2E7AE5-328F-A0E7-093C-6E46C5CB8E75}"/>
              </a:ext>
            </a:extLst>
          </p:cNvPr>
          <p:cNvSpPr txBox="1"/>
          <p:nvPr/>
        </p:nvSpPr>
        <p:spPr>
          <a:xfrm>
            <a:off x="4908711" y="26298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784</a:t>
            </a:r>
          </a:p>
        </p:txBody>
      </p:sp>
      <p:sp>
        <p:nvSpPr>
          <p:cNvPr id="35" name="Notched Right Arrow 34">
            <a:extLst>
              <a:ext uri="{FF2B5EF4-FFF2-40B4-BE49-F238E27FC236}">
                <a16:creationId xmlns:a16="http://schemas.microsoft.com/office/drawing/2014/main" id="{740E6244-E43F-8097-D14F-2E7AB32E28C3}"/>
              </a:ext>
            </a:extLst>
          </p:cNvPr>
          <p:cNvSpPr/>
          <p:nvPr/>
        </p:nvSpPr>
        <p:spPr>
          <a:xfrm>
            <a:off x="5983878" y="2939414"/>
            <a:ext cx="656590" cy="24384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Notched Right Arrow 35">
            <a:extLst>
              <a:ext uri="{FF2B5EF4-FFF2-40B4-BE49-F238E27FC236}">
                <a16:creationId xmlns:a16="http://schemas.microsoft.com/office/drawing/2014/main" id="{55BB1D64-8B68-EFD5-9526-CFB137DE7A2D}"/>
              </a:ext>
            </a:extLst>
          </p:cNvPr>
          <p:cNvSpPr/>
          <p:nvPr/>
        </p:nvSpPr>
        <p:spPr>
          <a:xfrm>
            <a:off x="7334614" y="2905124"/>
            <a:ext cx="656590" cy="24384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113AA35-0265-DE3E-EC40-BCD433AC9C3A}"/>
              </a:ext>
            </a:extLst>
          </p:cNvPr>
          <p:cNvSpPr/>
          <p:nvPr/>
        </p:nvSpPr>
        <p:spPr>
          <a:xfrm>
            <a:off x="9780270" y="2407920"/>
            <a:ext cx="308610" cy="3086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3847F6E-FCBB-B72B-E4EF-C39CE6E5CB13}"/>
              </a:ext>
            </a:extLst>
          </p:cNvPr>
          <p:cNvSpPr/>
          <p:nvPr/>
        </p:nvSpPr>
        <p:spPr>
          <a:xfrm>
            <a:off x="9749790" y="3451860"/>
            <a:ext cx="308610" cy="3086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5ECD4D-774A-2198-79C5-59B92EBF318F}"/>
              </a:ext>
            </a:extLst>
          </p:cNvPr>
          <p:cNvSpPr txBox="1"/>
          <p:nvPr/>
        </p:nvSpPr>
        <p:spPr>
          <a:xfrm>
            <a:off x="6638836" y="1974532"/>
            <a:ext cx="80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EA6BD4-A47D-17B2-23E5-05CE16B7F6DD}"/>
              </a:ext>
            </a:extLst>
          </p:cNvPr>
          <p:cNvSpPr txBox="1"/>
          <p:nvPr/>
        </p:nvSpPr>
        <p:spPr>
          <a:xfrm>
            <a:off x="8014246" y="1978342"/>
            <a:ext cx="80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AF93A4-3D90-D444-95EE-78D36A296A5F}"/>
              </a:ext>
            </a:extLst>
          </p:cNvPr>
          <p:cNvSpPr txBox="1"/>
          <p:nvPr/>
        </p:nvSpPr>
        <p:spPr>
          <a:xfrm>
            <a:off x="9515386" y="1993582"/>
            <a:ext cx="10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Softmax</a:t>
            </a:r>
            <a:r>
              <a:rPr lang="en-US" dirty="0"/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62B984-3D4A-2880-587A-783254584AC8}"/>
              </a:ext>
            </a:extLst>
          </p:cNvPr>
          <p:cNvSpPr txBox="1"/>
          <p:nvPr/>
        </p:nvSpPr>
        <p:spPr>
          <a:xfrm rot="10800000">
            <a:off x="9300154" y="2343864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9B97F9-1986-8C3D-6745-1CCF78CD4F67}"/>
              </a:ext>
            </a:extLst>
          </p:cNvPr>
          <p:cNvSpPr txBox="1"/>
          <p:nvPr/>
        </p:nvSpPr>
        <p:spPr>
          <a:xfrm>
            <a:off x="9163702" y="25800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4" name="Notched Right Arrow 43">
            <a:extLst>
              <a:ext uri="{FF2B5EF4-FFF2-40B4-BE49-F238E27FC236}">
                <a16:creationId xmlns:a16="http://schemas.microsoft.com/office/drawing/2014/main" id="{95DC816E-9CDC-03BD-1806-36F68EE557FC}"/>
              </a:ext>
            </a:extLst>
          </p:cNvPr>
          <p:cNvSpPr/>
          <p:nvPr/>
        </p:nvSpPr>
        <p:spPr>
          <a:xfrm>
            <a:off x="8630014" y="2920364"/>
            <a:ext cx="656590" cy="24384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AB0ED9-9EA9-3572-BEC0-A555E6185F28}"/>
              </a:ext>
            </a:extLst>
          </p:cNvPr>
          <p:cNvSpPr txBox="1"/>
          <p:nvPr/>
        </p:nvSpPr>
        <p:spPr>
          <a:xfrm>
            <a:off x="9795874" y="2377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83F525-A048-46CD-3899-2BC55A68E188}"/>
              </a:ext>
            </a:extLst>
          </p:cNvPr>
          <p:cNvSpPr txBox="1"/>
          <p:nvPr/>
        </p:nvSpPr>
        <p:spPr>
          <a:xfrm>
            <a:off x="9765394" y="3409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2DD277-8099-A215-BEC1-D8DCB3060868}"/>
              </a:ext>
            </a:extLst>
          </p:cNvPr>
          <p:cNvSpPr txBox="1"/>
          <p:nvPr/>
        </p:nvSpPr>
        <p:spPr>
          <a:xfrm>
            <a:off x="5366290" y="389879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B26BDC-5036-C466-FE3E-262A0B085E7C}"/>
              </a:ext>
            </a:extLst>
          </p:cNvPr>
          <p:cNvSpPr txBox="1"/>
          <p:nvPr/>
        </p:nvSpPr>
        <p:spPr>
          <a:xfrm>
            <a:off x="9271133" y="389090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4007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cument 6">
            <a:extLst>
              <a:ext uri="{FF2B5EF4-FFF2-40B4-BE49-F238E27FC236}">
                <a16:creationId xmlns:a16="http://schemas.microsoft.com/office/drawing/2014/main" id="{AE32C141-E399-2445-DCE8-D2ACF12DD822}"/>
              </a:ext>
            </a:extLst>
          </p:cNvPr>
          <p:cNvSpPr/>
          <p:nvPr/>
        </p:nvSpPr>
        <p:spPr>
          <a:xfrm>
            <a:off x="1225388" y="672150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MNIST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4F110595-B477-AC7D-04F4-F1E7871F0B87}"/>
              </a:ext>
            </a:extLst>
          </p:cNvPr>
          <p:cNvSpPr/>
          <p:nvPr/>
        </p:nvSpPr>
        <p:spPr>
          <a:xfrm>
            <a:off x="1472381" y="1583763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0DDFFB20-AD53-3012-18FB-8D95545C23BB}"/>
              </a:ext>
            </a:extLst>
          </p:cNvPr>
          <p:cNvSpPr/>
          <p:nvPr/>
        </p:nvSpPr>
        <p:spPr>
          <a:xfrm>
            <a:off x="1472381" y="4276673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CFF6DE-C840-88E7-1F07-1108456CAAD9}"/>
              </a:ext>
            </a:extLst>
          </p:cNvPr>
          <p:cNvGrpSpPr/>
          <p:nvPr/>
        </p:nvGrpSpPr>
        <p:grpSpPr>
          <a:xfrm>
            <a:off x="2312553" y="2370157"/>
            <a:ext cx="7719917" cy="365760"/>
            <a:chOff x="2312553" y="2370157"/>
            <a:chExt cx="7719917" cy="365760"/>
          </a:xfrm>
        </p:grpSpPr>
        <p:sp>
          <p:nvSpPr>
            <p:cNvPr id="10" name="Document 9">
              <a:extLst>
                <a:ext uri="{FF2B5EF4-FFF2-40B4-BE49-F238E27FC236}">
                  <a16:creationId xmlns:a16="http://schemas.microsoft.com/office/drawing/2014/main" id="{2DA87927-82E2-23D2-DFFD-56BE46BAE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255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" name="Document 10">
              <a:extLst>
                <a:ext uri="{FF2B5EF4-FFF2-40B4-BE49-F238E27FC236}">
                  <a16:creationId xmlns:a16="http://schemas.microsoft.com/office/drawing/2014/main" id="{143B01DF-036A-9A8A-CDB7-F504DC3D5A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966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" name="Document 12">
              <a:extLst>
                <a:ext uri="{FF2B5EF4-FFF2-40B4-BE49-F238E27FC236}">
                  <a16:creationId xmlns:a16="http://schemas.microsoft.com/office/drawing/2014/main" id="{65DE3420-FA6F-7F30-A7D3-F61BAEBA00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677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" name="Document 13">
              <a:extLst>
                <a:ext uri="{FF2B5EF4-FFF2-40B4-BE49-F238E27FC236}">
                  <a16:creationId xmlns:a16="http://schemas.microsoft.com/office/drawing/2014/main" id="{6EAE61A8-03F8-3E83-3409-6C514C663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388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5" name="Document 14">
              <a:extLst>
                <a:ext uri="{FF2B5EF4-FFF2-40B4-BE49-F238E27FC236}">
                  <a16:creationId xmlns:a16="http://schemas.microsoft.com/office/drawing/2014/main" id="{4F605289-DEF7-4FA8-065B-6B4526DB75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1001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6" name="Document 15">
              <a:extLst>
                <a:ext uri="{FF2B5EF4-FFF2-40B4-BE49-F238E27FC236}">
                  <a16:creationId xmlns:a16="http://schemas.microsoft.com/office/drawing/2014/main" id="{A0F89FE0-0D96-9543-9F38-1A4881B91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811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7" name="Document 16">
              <a:extLst>
                <a:ext uri="{FF2B5EF4-FFF2-40B4-BE49-F238E27FC236}">
                  <a16:creationId xmlns:a16="http://schemas.microsoft.com/office/drawing/2014/main" id="{BF13831F-FBB7-4760-2F19-BA0253473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522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8" name="Document 17">
              <a:extLst>
                <a:ext uri="{FF2B5EF4-FFF2-40B4-BE49-F238E27FC236}">
                  <a16:creationId xmlns:a16="http://schemas.microsoft.com/office/drawing/2014/main" id="{52100961-AE38-F09A-4AFA-A08F78079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9233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9" name="Document 18">
              <a:extLst>
                <a:ext uri="{FF2B5EF4-FFF2-40B4-BE49-F238E27FC236}">
                  <a16:creationId xmlns:a16="http://schemas.microsoft.com/office/drawing/2014/main" id="{5BE7A4AC-300A-CD74-B265-8258BD4C0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8944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0" name="Document 19">
              <a:extLst>
                <a:ext uri="{FF2B5EF4-FFF2-40B4-BE49-F238E27FC236}">
                  <a16:creationId xmlns:a16="http://schemas.microsoft.com/office/drawing/2014/main" id="{16C693CB-6226-7450-8F1A-52E793EB2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55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B4396AED-54B2-C893-8FBC-897621DF9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556" y="2882896"/>
            <a:ext cx="177800" cy="177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09B26B8-71BE-E32A-C21F-4AA09328D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556" y="3154747"/>
            <a:ext cx="177800" cy="177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37CCCA8-B137-0635-F5F9-07E78B4BE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556" y="3426599"/>
            <a:ext cx="177800" cy="1778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34A7D09-B261-43A2-F119-A5E0B3B07FED}"/>
              </a:ext>
            </a:extLst>
          </p:cNvPr>
          <p:cNvGrpSpPr/>
          <p:nvPr/>
        </p:nvGrpSpPr>
        <p:grpSpPr>
          <a:xfrm>
            <a:off x="2594770" y="3740286"/>
            <a:ext cx="91440" cy="383883"/>
            <a:chOff x="2571910" y="3740286"/>
            <a:chExt cx="91440" cy="38388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B81D273-D42F-4B12-23DF-88193287D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3740286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A1E1420-973E-443F-4322-8D5B875A09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3886508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5B19208-60C1-5B63-03CA-896D02284B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4032729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DEA0CA-BB6E-A9AE-546C-801F4B00B6A2}"/>
              </a:ext>
            </a:extLst>
          </p:cNvPr>
          <p:cNvGrpSpPr/>
          <p:nvPr/>
        </p:nvGrpSpPr>
        <p:grpSpPr>
          <a:xfrm>
            <a:off x="2270643" y="4957147"/>
            <a:ext cx="7719917" cy="365760"/>
            <a:chOff x="2312553" y="2370157"/>
            <a:chExt cx="7719917" cy="365760"/>
          </a:xfrm>
        </p:grpSpPr>
        <p:sp>
          <p:nvSpPr>
            <p:cNvPr id="34" name="Document 33">
              <a:extLst>
                <a:ext uri="{FF2B5EF4-FFF2-40B4-BE49-F238E27FC236}">
                  <a16:creationId xmlns:a16="http://schemas.microsoft.com/office/drawing/2014/main" id="{C3466221-2D5A-A2CD-EB52-1BE9AC7E8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255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5" name="Document 34">
              <a:extLst>
                <a:ext uri="{FF2B5EF4-FFF2-40B4-BE49-F238E27FC236}">
                  <a16:creationId xmlns:a16="http://schemas.microsoft.com/office/drawing/2014/main" id="{CC07C4F2-481D-EEFE-92D8-5CB4FB91C1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966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6" name="Document 35">
              <a:extLst>
                <a:ext uri="{FF2B5EF4-FFF2-40B4-BE49-F238E27FC236}">
                  <a16:creationId xmlns:a16="http://schemas.microsoft.com/office/drawing/2014/main" id="{5A79079A-EDD7-AE78-3D30-A7CDE7021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677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7" name="Document 36">
              <a:extLst>
                <a:ext uri="{FF2B5EF4-FFF2-40B4-BE49-F238E27FC236}">
                  <a16:creationId xmlns:a16="http://schemas.microsoft.com/office/drawing/2014/main" id="{BE789547-2A67-3A1F-0AEF-A76BE79AA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388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Document 37">
              <a:extLst>
                <a:ext uri="{FF2B5EF4-FFF2-40B4-BE49-F238E27FC236}">
                  <a16:creationId xmlns:a16="http://schemas.microsoft.com/office/drawing/2014/main" id="{7779AD13-F785-6C0A-2483-036430DEB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1001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9" name="Document 38">
              <a:extLst>
                <a:ext uri="{FF2B5EF4-FFF2-40B4-BE49-F238E27FC236}">
                  <a16:creationId xmlns:a16="http://schemas.microsoft.com/office/drawing/2014/main" id="{95E3734E-E2BB-60BA-ED89-4504FB29B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811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0" name="Document 39">
              <a:extLst>
                <a:ext uri="{FF2B5EF4-FFF2-40B4-BE49-F238E27FC236}">
                  <a16:creationId xmlns:a16="http://schemas.microsoft.com/office/drawing/2014/main" id="{B0E9C672-0170-A421-4085-28A35EDFE0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522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1" name="Document 40">
              <a:extLst>
                <a:ext uri="{FF2B5EF4-FFF2-40B4-BE49-F238E27FC236}">
                  <a16:creationId xmlns:a16="http://schemas.microsoft.com/office/drawing/2014/main" id="{E449EF02-D1E6-874A-8422-26D9B27B1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9233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2" name="Document 41">
              <a:extLst>
                <a:ext uri="{FF2B5EF4-FFF2-40B4-BE49-F238E27FC236}">
                  <a16:creationId xmlns:a16="http://schemas.microsoft.com/office/drawing/2014/main" id="{1601B268-48B3-6D9C-58B0-F3C1CED65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8944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3" name="Document 42">
              <a:extLst>
                <a:ext uri="{FF2B5EF4-FFF2-40B4-BE49-F238E27FC236}">
                  <a16:creationId xmlns:a16="http://schemas.microsoft.com/office/drawing/2014/main" id="{14A6EDEC-82FF-BE23-89F6-B111D56B8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55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15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F7DE1997-B587-490F-1B74-EBF4860C3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054" y="1885950"/>
            <a:ext cx="422942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296FBD-0EA4-71FC-E266-FF16B6CF9B38}"/>
              </a:ext>
            </a:extLst>
          </p:cNvPr>
          <p:cNvSpPr txBox="1"/>
          <p:nvPr/>
        </p:nvSpPr>
        <p:spPr>
          <a:xfrm>
            <a:off x="2442666" y="1280160"/>
            <a:ext cx="2067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Random 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C6E34-6373-F4E3-91C0-F3C02773D488}"/>
              </a:ext>
            </a:extLst>
          </p:cNvPr>
          <p:cNvSpPr txBox="1"/>
          <p:nvPr/>
        </p:nvSpPr>
        <p:spPr>
          <a:xfrm>
            <a:off x="7726582" y="1297305"/>
            <a:ext cx="236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Sorted by Cluster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0F29DD22-6661-5191-2EAC-C819B8FFB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075" y="1885950"/>
            <a:ext cx="4044203" cy="32004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C7FA620-363D-AA10-BEF8-0C287A90D9A1}"/>
              </a:ext>
            </a:extLst>
          </p:cNvPr>
          <p:cNvSpPr/>
          <p:nvPr/>
        </p:nvSpPr>
        <p:spPr>
          <a:xfrm>
            <a:off x="6697980" y="1885950"/>
            <a:ext cx="1028602" cy="8801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463473-91AE-925F-DE8D-5BA619CA3112}"/>
              </a:ext>
            </a:extLst>
          </p:cNvPr>
          <p:cNvSpPr/>
          <p:nvPr/>
        </p:nvSpPr>
        <p:spPr>
          <a:xfrm>
            <a:off x="7692194" y="1758970"/>
            <a:ext cx="2503366" cy="1007090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FEEFF1-A9F4-E97F-C868-9D54825B074B}"/>
              </a:ext>
            </a:extLst>
          </p:cNvPr>
          <p:cNvSpPr/>
          <p:nvPr/>
        </p:nvSpPr>
        <p:spPr>
          <a:xfrm>
            <a:off x="6720840" y="2766060"/>
            <a:ext cx="4789170" cy="156591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C399E-71BB-A09E-8246-82B0EE800795}"/>
              </a:ext>
            </a:extLst>
          </p:cNvPr>
          <p:cNvSpPr/>
          <p:nvPr/>
        </p:nvSpPr>
        <p:spPr>
          <a:xfrm>
            <a:off x="6386528" y="4246245"/>
            <a:ext cx="4789170" cy="96583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94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9AFA1-D234-D6E9-FE10-43DD3D42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92" y="4163544"/>
            <a:ext cx="46267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AD7B12-044D-7EEC-1AF3-1DA0A9ED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946" y="1835150"/>
            <a:ext cx="477254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1EBA2-EBD7-9C39-A407-0954C0EAE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089" y="4575810"/>
            <a:ext cx="481478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3AF56-348E-5429-EDD6-DAF7E926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91" y="4404360"/>
            <a:ext cx="462677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F24C4-F408-D057-9C4F-6A24B794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91" y="1872615"/>
            <a:ext cx="462677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60E09F-9991-DBEE-D012-E7458975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721" y="2505075"/>
            <a:ext cx="462677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741664-7A1D-B2EC-E447-0074BCC0B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369" y="3277870"/>
            <a:ext cx="462677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6BBF8-19E2-3329-4521-738FEE67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931" y="3599180"/>
            <a:ext cx="462677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B6166-3ED6-393D-69FD-B4C7B345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631" y="1723632"/>
            <a:ext cx="462677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C508A8-9F18-8D9E-ECBC-41C67E27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677" y="4346575"/>
            <a:ext cx="477254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C1B797-327D-9AAC-B762-3AF910AB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439" y="2820670"/>
            <a:ext cx="477254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7F0E5C-A2CA-189C-3A59-AA972E0B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871" y="4293870"/>
            <a:ext cx="477254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B9359E-D3B9-8A22-D6A2-86903A9D5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182" y="3109595"/>
            <a:ext cx="477254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4F2A45-9F0B-5BC8-5EE2-8014095B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329" y="3609658"/>
            <a:ext cx="477254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4FC92B-25CF-6844-E146-383F6D19D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828" y="2733675"/>
            <a:ext cx="481478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6306C9-CC21-5493-2D48-2C24B204B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015" y="4132580"/>
            <a:ext cx="481478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2674DB-3059-F693-A071-EF400398F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629" y="4449445"/>
            <a:ext cx="481478" cy="457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754C-8D03-72F4-A258-CC1597F36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131" y="3294380"/>
            <a:ext cx="481478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715230-4EAC-8A45-7D58-49A39CDA6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447" y="1952232"/>
            <a:ext cx="481478" cy="4572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8B9478-BFE8-4412-41DD-12AE4669FCC9}"/>
              </a:ext>
            </a:extLst>
          </p:cNvPr>
          <p:cNvCxnSpPr/>
          <p:nvPr/>
        </p:nvCxnSpPr>
        <p:spPr>
          <a:xfrm>
            <a:off x="1543050" y="1863090"/>
            <a:ext cx="0" cy="34074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626844-8741-293D-0652-785C56110EE9}"/>
              </a:ext>
            </a:extLst>
          </p:cNvPr>
          <p:cNvCxnSpPr>
            <a:cxnSpLocks/>
          </p:cNvCxnSpPr>
          <p:nvPr/>
        </p:nvCxnSpPr>
        <p:spPr>
          <a:xfrm flipH="1">
            <a:off x="1543050" y="5208270"/>
            <a:ext cx="7639013" cy="622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45F89A-58D8-0AE2-B22A-0C71B218660E}"/>
              </a:ext>
            </a:extLst>
          </p:cNvPr>
          <p:cNvSpPr txBox="1"/>
          <p:nvPr/>
        </p:nvSpPr>
        <p:spPr>
          <a:xfrm>
            <a:off x="4818979" y="5547129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80E885-7D6A-94E3-6A6D-8E6870264FBE}"/>
              </a:ext>
            </a:extLst>
          </p:cNvPr>
          <p:cNvSpPr txBox="1"/>
          <p:nvPr/>
        </p:nvSpPr>
        <p:spPr>
          <a:xfrm rot="16200000">
            <a:off x="594816" y="3343420"/>
            <a:ext cx="108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2A2905-EEB9-36FF-99B0-844E85B4BF6A}"/>
              </a:ext>
            </a:extLst>
          </p:cNvPr>
          <p:cNvSpPr txBox="1"/>
          <p:nvPr/>
        </p:nvSpPr>
        <p:spPr>
          <a:xfrm>
            <a:off x="3856713" y="1217477"/>
            <a:ext cx="3641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Easy 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27598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9AFA1-D234-D6E9-FE10-43DD3D42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92" y="4357854"/>
            <a:ext cx="46267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AD7B12-044D-7EEC-1AF3-1DA0A9ED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946" y="2029460"/>
            <a:ext cx="477254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1EBA2-EBD7-9C39-A407-0954C0EAE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089" y="4770120"/>
            <a:ext cx="481478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3AF56-348E-5429-EDD6-DAF7E926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91" y="4598670"/>
            <a:ext cx="462677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F24C4-F408-D057-9C4F-6A24B794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91" y="2066925"/>
            <a:ext cx="462677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60E09F-9991-DBEE-D012-E7458975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721" y="2699385"/>
            <a:ext cx="462677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741664-7A1D-B2EC-E447-0074BCC0B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369" y="3472180"/>
            <a:ext cx="462677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6BBF8-19E2-3329-4521-738FEE67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931" y="3793490"/>
            <a:ext cx="462677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B6166-3ED6-393D-69FD-B4C7B345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631" y="1917942"/>
            <a:ext cx="462677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C508A8-9F18-8D9E-ECBC-41C67E27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677" y="4540885"/>
            <a:ext cx="477254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C1B797-327D-9AAC-B762-3AF910AB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439" y="3014980"/>
            <a:ext cx="477254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7F0E5C-A2CA-189C-3A59-AA972E0B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871" y="4488180"/>
            <a:ext cx="477254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B9359E-D3B9-8A22-D6A2-86903A9D5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182" y="3303905"/>
            <a:ext cx="477254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4F2A45-9F0B-5BC8-5EE2-8014095B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329" y="3803968"/>
            <a:ext cx="477254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4FC92B-25CF-6844-E146-383F6D19D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828" y="2927985"/>
            <a:ext cx="481478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6306C9-CC21-5493-2D48-2C24B204B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015" y="4326890"/>
            <a:ext cx="481478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2674DB-3059-F693-A071-EF400398F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629" y="4643755"/>
            <a:ext cx="481478" cy="457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754C-8D03-72F4-A258-CC1597F36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131" y="3488690"/>
            <a:ext cx="481478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715230-4EAC-8A45-7D58-49A39CDA6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447" y="2146542"/>
            <a:ext cx="481478" cy="4572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8B9478-BFE8-4412-41DD-12AE4669FCC9}"/>
              </a:ext>
            </a:extLst>
          </p:cNvPr>
          <p:cNvCxnSpPr/>
          <p:nvPr/>
        </p:nvCxnSpPr>
        <p:spPr>
          <a:xfrm>
            <a:off x="1543050" y="2057400"/>
            <a:ext cx="0" cy="34074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626844-8741-293D-0652-785C56110EE9}"/>
              </a:ext>
            </a:extLst>
          </p:cNvPr>
          <p:cNvCxnSpPr>
            <a:cxnSpLocks/>
          </p:cNvCxnSpPr>
          <p:nvPr/>
        </p:nvCxnSpPr>
        <p:spPr>
          <a:xfrm flipH="1">
            <a:off x="1543050" y="5402580"/>
            <a:ext cx="7639013" cy="622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45F89A-58D8-0AE2-B22A-0C71B218660E}"/>
              </a:ext>
            </a:extLst>
          </p:cNvPr>
          <p:cNvSpPr txBox="1"/>
          <p:nvPr/>
        </p:nvSpPr>
        <p:spPr>
          <a:xfrm>
            <a:off x="4818979" y="5741439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80E885-7D6A-94E3-6A6D-8E6870264FBE}"/>
              </a:ext>
            </a:extLst>
          </p:cNvPr>
          <p:cNvSpPr txBox="1"/>
          <p:nvPr/>
        </p:nvSpPr>
        <p:spPr>
          <a:xfrm rot="16200000">
            <a:off x="594816" y="3537730"/>
            <a:ext cx="108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04570B-FB7D-E6EB-DF92-65F2BA4DCC53}"/>
              </a:ext>
            </a:extLst>
          </p:cNvPr>
          <p:cNvCxnSpPr>
            <a:cxnSpLocks/>
          </p:cNvCxnSpPr>
          <p:nvPr/>
        </p:nvCxnSpPr>
        <p:spPr>
          <a:xfrm flipV="1">
            <a:off x="6096000" y="1828800"/>
            <a:ext cx="2388797" cy="357378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E0FE5F-C91D-669B-45FB-874130429B5F}"/>
              </a:ext>
            </a:extLst>
          </p:cNvPr>
          <p:cNvCxnSpPr>
            <a:cxnSpLocks/>
          </p:cNvCxnSpPr>
          <p:nvPr/>
        </p:nvCxnSpPr>
        <p:spPr>
          <a:xfrm flipV="1">
            <a:off x="3905866" y="1611630"/>
            <a:ext cx="854623" cy="3788728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FEB034B-6B36-7BF7-3FF2-EA3D17F09A97}"/>
              </a:ext>
            </a:extLst>
          </p:cNvPr>
          <p:cNvSpPr txBox="1"/>
          <p:nvPr/>
        </p:nvSpPr>
        <p:spPr>
          <a:xfrm>
            <a:off x="3867207" y="1103600"/>
            <a:ext cx="3641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Easy 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87227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9AFA1-D234-D6E9-FE10-43DD3D42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62" y="3546324"/>
            <a:ext cx="46267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AD7B12-044D-7EEC-1AF3-1DA0A9ED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296" y="2132330"/>
            <a:ext cx="477254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1EBA2-EBD7-9C39-A407-0954C0EAE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739" y="4613910"/>
            <a:ext cx="481478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3AF56-348E-5429-EDD6-DAF7E926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061" y="3787140"/>
            <a:ext cx="462677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F24C4-F408-D057-9C4F-6A24B794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641" y="2524760"/>
            <a:ext cx="462677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60E09F-9991-DBEE-D012-E7458975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06" y="2011680"/>
            <a:ext cx="462677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741664-7A1D-B2EC-E447-0074BCC0B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39" y="2660650"/>
            <a:ext cx="462677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6BBF8-19E2-3329-4521-738FEE67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801" y="2981960"/>
            <a:ext cx="462677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B6166-3ED6-393D-69FD-B4C7B345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149" y="2240280"/>
            <a:ext cx="462677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C508A8-9F18-8D9E-ECBC-41C67E27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943" y="4411980"/>
            <a:ext cx="477254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C1B797-327D-9AAC-B762-3AF910AB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789" y="3117850"/>
            <a:ext cx="477254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7F0E5C-A2CA-189C-3A59-AA972E0B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084" y="2584450"/>
            <a:ext cx="477254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B9359E-D3B9-8A22-D6A2-86903A9D5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590" y="3117850"/>
            <a:ext cx="477254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4F2A45-9F0B-5BC8-5EE2-8014095B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18" y="3848735"/>
            <a:ext cx="477254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4FC92B-25CF-6844-E146-383F6D19D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416" y="4351020"/>
            <a:ext cx="481478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6306C9-CC21-5493-2D48-2C24B204B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05" y="4189730"/>
            <a:ext cx="481478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2674DB-3059-F693-A071-EF400398F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519" y="4506595"/>
            <a:ext cx="481478" cy="457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754C-8D03-72F4-A258-CC1597F36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021" y="3351530"/>
            <a:ext cx="481478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715230-4EAC-8A45-7D58-49A39CDA6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905" y="2799080"/>
            <a:ext cx="481478" cy="4572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8B9478-BFE8-4412-41DD-12AE4669FCC9}"/>
              </a:ext>
            </a:extLst>
          </p:cNvPr>
          <p:cNvCxnSpPr/>
          <p:nvPr/>
        </p:nvCxnSpPr>
        <p:spPr>
          <a:xfrm>
            <a:off x="1543050" y="1920240"/>
            <a:ext cx="0" cy="34074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626844-8741-293D-0652-785C56110EE9}"/>
              </a:ext>
            </a:extLst>
          </p:cNvPr>
          <p:cNvCxnSpPr>
            <a:cxnSpLocks/>
          </p:cNvCxnSpPr>
          <p:nvPr/>
        </p:nvCxnSpPr>
        <p:spPr>
          <a:xfrm flipH="1">
            <a:off x="1543050" y="5265420"/>
            <a:ext cx="7639013" cy="622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>
            <a:extLst>
              <a:ext uri="{FF2B5EF4-FFF2-40B4-BE49-F238E27FC236}">
                <a16:creationId xmlns:a16="http://schemas.microsoft.com/office/drawing/2014/main" id="{3CA62157-362E-24A8-A29A-742234051ADC}"/>
              </a:ext>
            </a:extLst>
          </p:cNvPr>
          <p:cNvSpPr/>
          <p:nvPr/>
        </p:nvSpPr>
        <p:spPr>
          <a:xfrm>
            <a:off x="1840230" y="1851557"/>
            <a:ext cx="7165975" cy="3373024"/>
          </a:xfrm>
          <a:custGeom>
            <a:avLst/>
            <a:gdLst>
              <a:gd name="connsiteX0" fmla="*/ 0 w 7165975"/>
              <a:gd name="connsiteY0" fmla="*/ 331573 h 3373024"/>
              <a:gd name="connsiteX1" fmla="*/ 1554480 w 7165975"/>
              <a:gd name="connsiteY1" fmla="*/ 1097383 h 3373024"/>
              <a:gd name="connsiteX2" fmla="*/ 2137410 w 7165975"/>
              <a:gd name="connsiteY2" fmla="*/ 651613 h 3373024"/>
              <a:gd name="connsiteX3" fmla="*/ 3086100 w 7165975"/>
              <a:gd name="connsiteY3" fmla="*/ 2434693 h 3373024"/>
              <a:gd name="connsiteX4" fmla="*/ 4080510 w 7165975"/>
              <a:gd name="connsiteY4" fmla="*/ 2423263 h 3373024"/>
              <a:gd name="connsiteX5" fmla="*/ 4457700 w 7165975"/>
              <a:gd name="connsiteY5" fmla="*/ 1874623 h 3373024"/>
              <a:gd name="connsiteX6" fmla="*/ 5223510 w 7165975"/>
              <a:gd name="connsiteY6" fmla="*/ 1394563 h 3373024"/>
              <a:gd name="connsiteX7" fmla="*/ 5486400 w 7165975"/>
              <a:gd name="connsiteY7" fmla="*/ 320143 h 3373024"/>
              <a:gd name="connsiteX8" fmla="*/ 7040880 w 7165975"/>
              <a:gd name="connsiteY8" fmla="*/ 125833 h 3373024"/>
              <a:gd name="connsiteX9" fmla="*/ 6926580 w 7165975"/>
              <a:gd name="connsiteY9" fmla="*/ 2057503 h 3373024"/>
              <a:gd name="connsiteX10" fmla="*/ 5772150 w 7165975"/>
              <a:gd name="connsiteY10" fmla="*/ 2709013 h 3373024"/>
              <a:gd name="connsiteX11" fmla="*/ 5612130 w 7165975"/>
              <a:gd name="connsiteY11" fmla="*/ 3303373 h 3373024"/>
              <a:gd name="connsiteX12" fmla="*/ 5646420 w 7165975"/>
              <a:gd name="connsiteY12" fmla="*/ 3337663 h 337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65975" h="3373024">
                <a:moveTo>
                  <a:pt x="0" y="331573"/>
                </a:moveTo>
                <a:cubicBezTo>
                  <a:pt x="599122" y="687808"/>
                  <a:pt x="1198245" y="1044043"/>
                  <a:pt x="1554480" y="1097383"/>
                </a:cubicBezTo>
                <a:cubicBezTo>
                  <a:pt x="1910715" y="1150723"/>
                  <a:pt x="1882140" y="428728"/>
                  <a:pt x="2137410" y="651613"/>
                </a:cubicBezTo>
                <a:cubicBezTo>
                  <a:pt x="2392680" y="874498"/>
                  <a:pt x="2762250" y="2139418"/>
                  <a:pt x="3086100" y="2434693"/>
                </a:cubicBezTo>
                <a:cubicBezTo>
                  <a:pt x="3409950" y="2729968"/>
                  <a:pt x="3851910" y="2516608"/>
                  <a:pt x="4080510" y="2423263"/>
                </a:cubicBezTo>
                <a:cubicBezTo>
                  <a:pt x="4309110" y="2329918"/>
                  <a:pt x="4267200" y="2046073"/>
                  <a:pt x="4457700" y="1874623"/>
                </a:cubicBezTo>
                <a:cubicBezTo>
                  <a:pt x="4648200" y="1703173"/>
                  <a:pt x="5052060" y="1653643"/>
                  <a:pt x="5223510" y="1394563"/>
                </a:cubicBezTo>
                <a:cubicBezTo>
                  <a:pt x="5394960" y="1135483"/>
                  <a:pt x="5183505" y="531598"/>
                  <a:pt x="5486400" y="320143"/>
                </a:cubicBezTo>
                <a:cubicBezTo>
                  <a:pt x="5789295" y="108688"/>
                  <a:pt x="6800850" y="-163727"/>
                  <a:pt x="7040880" y="125833"/>
                </a:cubicBezTo>
                <a:cubicBezTo>
                  <a:pt x="7280910" y="415393"/>
                  <a:pt x="7138035" y="1626973"/>
                  <a:pt x="6926580" y="2057503"/>
                </a:cubicBezTo>
                <a:cubicBezTo>
                  <a:pt x="6715125" y="2488033"/>
                  <a:pt x="5991225" y="2501368"/>
                  <a:pt x="5772150" y="2709013"/>
                </a:cubicBezTo>
                <a:cubicBezTo>
                  <a:pt x="5553075" y="2916658"/>
                  <a:pt x="5633085" y="3198598"/>
                  <a:pt x="5612130" y="3303373"/>
                </a:cubicBezTo>
                <a:cubicBezTo>
                  <a:pt x="5591175" y="3408148"/>
                  <a:pt x="5618797" y="3372905"/>
                  <a:pt x="5646420" y="3337663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45F89A-58D8-0AE2-B22A-0C71B218660E}"/>
              </a:ext>
            </a:extLst>
          </p:cNvPr>
          <p:cNvSpPr txBox="1"/>
          <p:nvPr/>
        </p:nvSpPr>
        <p:spPr>
          <a:xfrm>
            <a:off x="4818979" y="5604279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80E885-7D6A-94E3-6A6D-8E6870264FBE}"/>
              </a:ext>
            </a:extLst>
          </p:cNvPr>
          <p:cNvSpPr txBox="1"/>
          <p:nvPr/>
        </p:nvSpPr>
        <p:spPr>
          <a:xfrm rot="16200000">
            <a:off x="594816" y="3400570"/>
            <a:ext cx="108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E423F1-E6E5-6EC5-95B1-F5D70B5D97F0}"/>
              </a:ext>
            </a:extLst>
          </p:cNvPr>
          <p:cNvSpPr txBox="1"/>
          <p:nvPr/>
        </p:nvSpPr>
        <p:spPr>
          <a:xfrm>
            <a:off x="3355499" y="1470916"/>
            <a:ext cx="3958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Harder Classification Problem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3DF8AB2-4302-BAFC-0F79-743AED539DB7}"/>
              </a:ext>
            </a:extLst>
          </p:cNvPr>
          <p:cNvSpPr/>
          <p:nvPr/>
        </p:nvSpPr>
        <p:spPr>
          <a:xfrm>
            <a:off x="3943350" y="4366260"/>
            <a:ext cx="1200150" cy="948690"/>
          </a:xfrm>
          <a:custGeom>
            <a:avLst/>
            <a:gdLst>
              <a:gd name="connsiteX0" fmla="*/ 1200150 w 1200150"/>
              <a:gd name="connsiteY0" fmla="*/ 0 h 948690"/>
              <a:gd name="connsiteX1" fmla="*/ 0 w 1200150"/>
              <a:gd name="connsiteY1" fmla="*/ 948690 h 94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0150" h="948690">
                <a:moveTo>
                  <a:pt x="1200150" y="0"/>
                </a:moveTo>
                <a:lnTo>
                  <a:pt x="0" y="948690"/>
                </a:lnTo>
              </a:path>
            </a:pathLst>
          </a:cu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5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95DF6195-D06F-ECE7-74B7-26795AAA6414}"/>
              </a:ext>
            </a:extLst>
          </p:cNvPr>
          <p:cNvGrpSpPr>
            <a:grpSpLocks noChangeAspect="1"/>
          </p:cNvGrpSpPr>
          <p:nvPr/>
        </p:nvGrpSpPr>
        <p:grpSpPr>
          <a:xfrm>
            <a:off x="3297346" y="2148840"/>
            <a:ext cx="5597307" cy="2560320"/>
            <a:chOff x="1741804" y="2425342"/>
            <a:chExt cx="3598267" cy="164592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38CE5F-3372-8B6C-AD0E-68D59F484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0163" y="3183529"/>
              <a:ext cx="223429" cy="182880"/>
            </a:xfrm>
            <a:prstGeom prst="rect">
              <a:avLst/>
            </a:prstGeom>
            <a:pattFill prst="solidDmnd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0486EBF-1F8F-7349-E732-6A77F1C34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4875" y="3557580"/>
              <a:ext cx="214705" cy="21216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F3B1881-5CD4-C14A-3DF2-378ACC867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179" y="2477092"/>
              <a:ext cx="221469" cy="21216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D82368F-0BB3-FAAD-C6B2-D0D55F1CB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7865" y="3748892"/>
              <a:ext cx="223429" cy="21216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86D706-34A8-E338-47A4-45C36F6A4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9196" y="3669331"/>
              <a:ext cx="214705" cy="21216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EA38C1-5FB6-C8D5-5450-E8297F0D2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9196" y="2494477"/>
              <a:ext cx="214705" cy="21216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644A16-C4F1-9E45-8A9F-56ECF3495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4148" y="2787970"/>
              <a:ext cx="214705" cy="2121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3E20BF-4B87-E39C-641D-73FF4DFEA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9579" y="3146584"/>
              <a:ext cx="214705" cy="21216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2494FFE-8EF0-3192-189A-F7B1334CE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1941" y="3295688"/>
              <a:ext cx="214705" cy="21216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AA3A28E-6FE3-E48A-5C1B-2F03C3BC6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8639" y="2425342"/>
              <a:ext cx="214705" cy="21216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9D45B81-BC55-E0EB-6DB4-40955C290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0578" y="3642516"/>
              <a:ext cx="221469" cy="21216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BD3791-BE03-FF01-EC27-431D34E6C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8657" y="2934421"/>
              <a:ext cx="221469" cy="21216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DD76412-BDA8-5F55-6024-FF0F7949E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8602" y="3618058"/>
              <a:ext cx="221469" cy="21216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501E555-3383-B4BA-14DA-0AD8EFC5E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0521" y="3068497"/>
              <a:ext cx="221469" cy="21216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DF5D41D-004B-68C3-AAF8-34635FFC5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2338" y="3300550"/>
              <a:ext cx="221469" cy="21216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7E74006-6A4B-FF10-667F-8D97A6133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2889" y="2894051"/>
              <a:ext cx="223429" cy="21216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3DF7089-3ED3-9A08-909D-596DE5D58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5480" y="3543212"/>
              <a:ext cx="223429" cy="21216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C221129-B0C5-7CD5-9EEF-515286619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9216" y="3690252"/>
              <a:ext cx="223429" cy="21216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C0D1ED3-A464-07F4-9A1E-4350A3DB6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7445" y="3154246"/>
              <a:ext cx="223429" cy="21216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78AC849-5648-7FBC-CE74-FFCBA913B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62201" y="2531424"/>
              <a:ext cx="223429" cy="212163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04BCD9-FA38-DD62-DF10-D8B9A48F7FD5}"/>
                </a:ext>
              </a:extLst>
            </p:cNvPr>
            <p:cNvCxnSpPr/>
            <p:nvPr/>
          </p:nvCxnSpPr>
          <p:spPr>
            <a:xfrm>
              <a:off x="1741804" y="2490057"/>
              <a:ext cx="0" cy="158120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1786B5-F548-6344-97C3-3A3479C5BB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1804" y="4042384"/>
              <a:ext cx="3544873" cy="288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631EF78-2F9D-C874-5B2D-148EE23B64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8553" y="3052207"/>
              <a:ext cx="223429" cy="182880"/>
            </a:xfrm>
            <a:prstGeom prst="rect">
              <a:avLst/>
            </a:prstGeom>
            <a:pattFill prst="solidDmnd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1715F4-CE0E-A43A-7EA2-DDD3445108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3892" y="3087204"/>
              <a:ext cx="223429" cy="182880"/>
            </a:xfrm>
            <a:prstGeom prst="rect">
              <a:avLst/>
            </a:prstGeom>
            <a:pattFill prst="solidDmnd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AFAD271-BE0E-9874-E8F0-1FE115FCF63A}"/>
                </a:ext>
              </a:extLst>
            </p:cNvPr>
            <p:cNvCxnSpPr>
              <a:stCxn id="51" idx="0"/>
              <a:endCxn id="20" idx="2"/>
            </p:cNvCxnSpPr>
            <p:nvPr/>
          </p:nvCxnSpPr>
          <p:spPr>
            <a:xfrm flipV="1">
              <a:off x="2731878" y="2743587"/>
              <a:ext cx="242038" cy="439942"/>
            </a:xfrm>
            <a:prstGeom prst="straightConnector1">
              <a:avLst/>
            </a:prstGeom>
            <a:ln w="28575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BE45508-6EB6-26FF-7C02-0F7B7AA5E03B}"/>
              </a:ext>
            </a:extLst>
          </p:cNvPr>
          <p:cNvSpPr txBox="1"/>
          <p:nvPr/>
        </p:nvSpPr>
        <p:spPr>
          <a:xfrm>
            <a:off x="4190624" y="3566692"/>
            <a:ext cx="14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average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C483FF-8403-56AB-CEBB-DCDAFC832832}"/>
              </a:ext>
            </a:extLst>
          </p:cNvPr>
          <p:cNvSpPr txBox="1"/>
          <p:nvPr/>
        </p:nvSpPr>
        <p:spPr>
          <a:xfrm>
            <a:off x="4229131" y="2596946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424367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5B5F0B-02C2-A7B9-326F-EBC56B8CA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20" y="1474960"/>
            <a:ext cx="368300" cy="35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BFA5D-7B50-AED8-8439-47F6BAF4E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000" y="1474960"/>
            <a:ext cx="279400" cy="35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D8291B-86D7-E41F-73AC-FC9FF95B0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980" y="1487660"/>
            <a:ext cx="254000" cy="33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18E917-2D0A-8A28-BD62-F5B1DB4B8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6560" y="1500360"/>
            <a:ext cx="355600" cy="30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34155D-F51A-4EAA-114C-839AE60B6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0740" y="1481310"/>
            <a:ext cx="368300" cy="342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FED602-29EA-6F42-4257-7D3971D4F651}"/>
              </a:ext>
            </a:extLst>
          </p:cNvPr>
          <p:cNvSpPr txBox="1"/>
          <p:nvPr/>
        </p:nvSpPr>
        <p:spPr>
          <a:xfrm>
            <a:off x="1131570" y="675486"/>
            <a:ext cx="479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Query: Find all zeroes in this corpus.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B3F919-C5A1-68F9-574F-972EBC375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255" y="1424486"/>
            <a:ext cx="5109210" cy="30755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E6642E5-726A-F556-2800-E6B6E5444DD4}"/>
              </a:ext>
            </a:extLst>
          </p:cNvPr>
          <p:cNvSpPr txBox="1"/>
          <p:nvPr/>
        </p:nvSpPr>
        <p:spPr>
          <a:xfrm>
            <a:off x="7029450" y="675486"/>
            <a:ext cx="183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Query Result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BADBE-3E4B-4001-D8ED-768ADA1FBEE7}"/>
              </a:ext>
            </a:extLst>
          </p:cNvPr>
          <p:cNvSpPr/>
          <p:nvPr/>
        </p:nvSpPr>
        <p:spPr>
          <a:xfrm>
            <a:off x="6859200" y="1401626"/>
            <a:ext cx="1465930" cy="461665"/>
          </a:xfrm>
          <a:prstGeom prst="rect">
            <a:avLst/>
          </a:pr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00D97-478C-8C11-E1D8-888D17E270BC}"/>
              </a:ext>
            </a:extLst>
          </p:cNvPr>
          <p:cNvSpPr/>
          <p:nvPr/>
        </p:nvSpPr>
        <p:spPr>
          <a:xfrm>
            <a:off x="8486560" y="1394207"/>
            <a:ext cx="942480" cy="461665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EAC086-E7DB-AD2B-F33E-1826C51A549C}"/>
              </a:ext>
            </a:extLst>
          </p:cNvPr>
          <p:cNvSpPr/>
          <p:nvPr/>
        </p:nvSpPr>
        <p:spPr>
          <a:xfrm>
            <a:off x="1655230" y="1375647"/>
            <a:ext cx="367880" cy="461665"/>
          </a:xfrm>
          <a:prstGeom prst="rect">
            <a:avLst/>
          </a:prstGeom>
          <a:noFill/>
          <a:ln w="762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54EB40-03F3-D00D-4480-3A99988E2A17}"/>
              </a:ext>
            </a:extLst>
          </p:cNvPr>
          <p:cNvSpPr/>
          <p:nvPr/>
        </p:nvSpPr>
        <p:spPr>
          <a:xfrm>
            <a:off x="2310550" y="1368027"/>
            <a:ext cx="3785450" cy="461665"/>
          </a:xfrm>
          <a:prstGeom prst="rect">
            <a:avLst/>
          </a:prstGeom>
          <a:noFill/>
          <a:ln w="762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D129DA-6229-690D-40A6-96808BD14665}"/>
              </a:ext>
            </a:extLst>
          </p:cNvPr>
          <p:cNvSpPr txBox="1"/>
          <p:nvPr/>
        </p:nvSpPr>
        <p:spPr>
          <a:xfrm>
            <a:off x="7569453" y="2312610"/>
            <a:ext cx="1685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True positives.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7522B6-F0AA-A672-B77B-10BEF05927C5}"/>
              </a:ext>
            </a:extLst>
          </p:cNvPr>
          <p:cNvSpPr txBox="1"/>
          <p:nvPr/>
        </p:nvSpPr>
        <p:spPr>
          <a:xfrm>
            <a:off x="7596123" y="2659320"/>
            <a:ext cx="1747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False positives.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D74A35-9C6D-73F3-85AF-29BDAFF68E46}"/>
              </a:ext>
            </a:extLst>
          </p:cNvPr>
          <p:cNvSpPr txBox="1"/>
          <p:nvPr/>
        </p:nvSpPr>
        <p:spPr>
          <a:xfrm>
            <a:off x="7611363" y="3028890"/>
            <a:ext cx="1817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False negatives.</a:t>
            </a:r>
          </a:p>
        </p:txBody>
      </p:sp>
    </p:spTree>
    <p:extLst>
      <p:ext uri="{BB962C8B-B14F-4D97-AF65-F5344CB8AC3E}">
        <p14:creationId xmlns:p14="http://schemas.microsoft.com/office/powerpoint/2010/main" val="396371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0182BA-45EA-74C9-69CF-A0D26093D9EA}"/>
              </a:ext>
            </a:extLst>
          </p:cNvPr>
          <p:cNvSpPr/>
          <p:nvPr/>
        </p:nvSpPr>
        <p:spPr>
          <a:xfrm>
            <a:off x="4240530" y="1794510"/>
            <a:ext cx="1314450" cy="10401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Positive</a:t>
            </a:r>
          </a:p>
          <a:p>
            <a:pPr algn="ctr"/>
            <a:r>
              <a:rPr lang="en-US" dirty="0"/>
              <a:t>(TP)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1FBC9-C989-79B2-A656-198AF19B809B}"/>
              </a:ext>
            </a:extLst>
          </p:cNvPr>
          <p:cNvSpPr/>
          <p:nvPr/>
        </p:nvSpPr>
        <p:spPr>
          <a:xfrm>
            <a:off x="5554980" y="2834640"/>
            <a:ext cx="1314450" cy="10401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Negative</a:t>
            </a:r>
          </a:p>
          <a:p>
            <a:pPr algn="ctr"/>
            <a:r>
              <a:rPr lang="en-US" dirty="0"/>
              <a:t>(TN)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89C83-F4E7-D232-757F-3D626B198172}"/>
              </a:ext>
            </a:extLst>
          </p:cNvPr>
          <p:cNvSpPr/>
          <p:nvPr/>
        </p:nvSpPr>
        <p:spPr>
          <a:xfrm>
            <a:off x="5554980" y="1794510"/>
            <a:ext cx="1314450" cy="10401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Positive</a:t>
            </a:r>
          </a:p>
          <a:p>
            <a:pPr algn="ctr"/>
            <a:r>
              <a:rPr lang="en-US" dirty="0"/>
              <a:t>(FP)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600E62-CC98-8F06-B049-4149BDF77BCA}"/>
              </a:ext>
            </a:extLst>
          </p:cNvPr>
          <p:cNvSpPr/>
          <p:nvPr/>
        </p:nvSpPr>
        <p:spPr>
          <a:xfrm>
            <a:off x="4240530" y="2834640"/>
            <a:ext cx="1314450" cy="10401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Negative</a:t>
            </a:r>
          </a:p>
          <a:p>
            <a:pPr algn="ctr"/>
            <a:r>
              <a:rPr lang="en-US" dirty="0"/>
              <a:t>(FN)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09FEC-9D59-B580-4DDE-4869B5CBDD2D}"/>
              </a:ext>
            </a:extLst>
          </p:cNvPr>
          <p:cNvSpPr txBox="1"/>
          <p:nvPr/>
        </p:nvSpPr>
        <p:spPr>
          <a:xfrm>
            <a:off x="5029200" y="1017270"/>
            <a:ext cx="1267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Real Label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24819-6461-D818-921C-725919482462}"/>
              </a:ext>
            </a:extLst>
          </p:cNvPr>
          <p:cNvSpPr txBox="1"/>
          <p:nvPr/>
        </p:nvSpPr>
        <p:spPr>
          <a:xfrm>
            <a:off x="4569139" y="13944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FF288-1CBA-248E-FBE2-7C7E89D24762}"/>
              </a:ext>
            </a:extLst>
          </p:cNvPr>
          <p:cNvSpPr txBox="1"/>
          <p:nvPr/>
        </p:nvSpPr>
        <p:spPr>
          <a:xfrm>
            <a:off x="5767384" y="139440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3EDB5-81FC-B5B9-9931-4F26AC862B6A}"/>
              </a:ext>
            </a:extLst>
          </p:cNvPr>
          <p:cNvSpPr txBox="1"/>
          <p:nvPr/>
        </p:nvSpPr>
        <p:spPr>
          <a:xfrm rot="16200000">
            <a:off x="2381250" y="2634585"/>
            <a:ext cx="1823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Predicted Label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F194FA-DD76-0745-3FA4-ED64105D7C6E}"/>
              </a:ext>
            </a:extLst>
          </p:cNvPr>
          <p:cNvSpPr txBox="1"/>
          <p:nvPr/>
        </p:nvSpPr>
        <p:spPr>
          <a:xfrm>
            <a:off x="3553775" y="211452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DC3798-8C5C-8019-A8B4-2B03494157BE}"/>
              </a:ext>
            </a:extLst>
          </p:cNvPr>
          <p:cNvSpPr txBox="1"/>
          <p:nvPr/>
        </p:nvSpPr>
        <p:spPr>
          <a:xfrm>
            <a:off x="3448305" y="315465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2F7CD8-388B-7A73-8EA3-1295419022CB}"/>
                  </a:ext>
                </a:extLst>
              </p:cNvPr>
              <p:cNvSpPr txBox="1"/>
              <p:nvPr/>
            </p:nvSpPr>
            <p:spPr>
              <a:xfrm>
                <a:off x="3988211" y="4913560"/>
                <a:ext cx="2661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2F7CD8-388B-7A73-8EA3-129541902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211" y="4913560"/>
                <a:ext cx="2661049" cy="276999"/>
              </a:xfrm>
              <a:prstGeom prst="rect">
                <a:avLst/>
              </a:prstGeom>
              <a:blipFill>
                <a:blip r:embed="rId2"/>
                <a:stretch>
                  <a:fillRect l="-2370" r="-284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45C435-DD98-CD9E-4F3E-D2E1679D0F2D}"/>
                  </a:ext>
                </a:extLst>
              </p:cNvPr>
              <p:cNvSpPr txBox="1"/>
              <p:nvPr/>
            </p:nvSpPr>
            <p:spPr>
              <a:xfrm>
                <a:off x="3988211" y="4564915"/>
                <a:ext cx="252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45C435-DD98-CD9E-4F3E-D2E1679D0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211" y="4564915"/>
                <a:ext cx="2528128" cy="276999"/>
              </a:xfrm>
              <a:prstGeom prst="rect">
                <a:avLst/>
              </a:prstGeom>
              <a:blipFill>
                <a:blip r:embed="rId3"/>
                <a:stretch>
                  <a:fillRect r="-99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9824B9-8830-FB13-9551-EBFA86BD012B}"/>
                  </a:ext>
                </a:extLst>
              </p:cNvPr>
              <p:cNvSpPr txBox="1"/>
              <p:nvPr/>
            </p:nvSpPr>
            <p:spPr>
              <a:xfrm>
                <a:off x="3988211" y="4216270"/>
                <a:ext cx="4705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9824B9-8830-FB13-9551-EBFA86BD0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211" y="4216270"/>
                <a:ext cx="4705775" cy="276999"/>
              </a:xfrm>
              <a:prstGeom prst="rect">
                <a:avLst/>
              </a:prstGeom>
              <a:blipFill>
                <a:blip r:embed="rId4"/>
                <a:stretch>
                  <a:fillRect l="-538" t="-4545" r="-1344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60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13410</TotalTime>
  <Words>159</Words>
  <Application>Microsoft Macintosh PowerPoint</Application>
  <PresentationFormat>Widescreen</PresentationFormat>
  <Paragraphs>76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Figures for AI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for AI Tutorial</dc:title>
  <dc:creator>Joseph Hellerstein</dc:creator>
  <cp:lastModifiedBy>Joseph Hellerstein</cp:lastModifiedBy>
  <cp:revision>75</cp:revision>
  <dcterms:created xsi:type="dcterms:W3CDTF">2024-04-09T23:28:42Z</dcterms:created>
  <dcterms:modified xsi:type="dcterms:W3CDTF">2024-04-19T06:58:44Z</dcterms:modified>
</cp:coreProperties>
</file>