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-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7FA620-363D-AA10-BEF8-0C287A90D9A1}"/>
              </a:ext>
            </a:extLst>
          </p:cNvPr>
          <p:cNvSpPr/>
          <p:nvPr/>
        </p:nvSpPr>
        <p:spPr>
          <a:xfrm>
            <a:off x="6697980" y="1885950"/>
            <a:ext cx="1028602" cy="88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63473-91AE-925F-DE8D-5BA619CA3112}"/>
              </a:ext>
            </a:extLst>
          </p:cNvPr>
          <p:cNvSpPr/>
          <p:nvPr/>
        </p:nvSpPr>
        <p:spPr>
          <a:xfrm>
            <a:off x="7692194" y="1758970"/>
            <a:ext cx="2503366" cy="100709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EEFF1-A9F4-E97F-C868-9D54825B074B}"/>
              </a:ext>
            </a:extLst>
          </p:cNvPr>
          <p:cNvSpPr/>
          <p:nvPr/>
        </p:nvSpPr>
        <p:spPr>
          <a:xfrm>
            <a:off x="6720840" y="2766060"/>
            <a:ext cx="4789170" cy="1565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C399E-71BB-A09E-8246-82B0EE800795}"/>
              </a:ext>
            </a:extLst>
          </p:cNvPr>
          <p:cNvSpPr/>
          <p:nvPr/>
        </p:nvSpPr>
        <p:spPr>
          <a:xfrm>
            <a:off x="6386528" y="4246245"/>
            <a:ext cx="4789170" cy="96583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7248</TotalTime>
  <Words>36</Words>
  <Application>Microsoft Macintosh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Figures for AI Tutorial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20</cp:revision>
  <dcterms:created xsi:type="dcterms:W3CDTF">2024-04-09T23:28:42Z</dcterms:created>
  <dcterms:modified xsi:type="dcterms:W3CDTF">2024-04-15T00:17:24Z</dcterms:modified>
</cp:coreProperties>
</file>