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-44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9.png"/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12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16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Approximations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4807974" y="2888555"/>
            <a:ext cx="1084647" cy="724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707832" y="2888555"/>
            <a:ext cx="1048091" cy="66055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blipFill>
                <a:blip r:embed="rId2"/>
                <a:stretch>
                  <a:fillRect l="-26087" t="-4348" r="-1739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blipFill>
                <a:blip r:embed="rId3"/>
                <a:stretch>
                  <a:fillRect l="-107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A51C3C8-BE62-2B2A-9CC8-547ECF5BD23D}"/>
              </a:ext>
            </a:extLst>
          </p:cNvPr>
          <p:cNvGrpSpPr/>
          <p:nvPr/>
        </p:nvGrpSpPr>
        <p:grpSpPr>
          <a:xfrm>
            <a:off x="3755923" y="2531469"/>
            <a:ext cx="1052051" cy="714171"/>
            <a:chOff x="3755923" y="2433146"/>
            <a:chExt cx="1052051" cy="7141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EF1B70-F7ED-8B65-9902-89B4962A0593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600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9302" r="-13953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blipFill>
                  <a:blip r:embed="rId5"/>
                  <a:stretch>
                    <a:fillRect l="-15385" r="-769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blipFill>
                  <a:blip r:embed="rId6"/>
                  <a:stretch>
                    <a:fillRect l="-20000"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7"/>
                <a:stretch>
                  <a:fillRect l="-20833" t="-4167" r="-1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769807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302480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462637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37" y="3410610"/>
                <a:ext cx="245195" cy="276999"/>
              </a:xfrm>
              <a:prstGeom prst="rect">
                <a:avLst/>
              </a:prstGeom>
              <a:blipFill>
                <a:blip r:embed="rId8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983192" y="3751521"/>
            <a:ext cx="0" cy="3337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blipFill>
                <a:blip r:embed="rId9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blipFill>
                <a:blip r:embed="rId10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Branchjoin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66" idx="3"/>
            <a:endCxn id="18" idx="1"/>
          </p:cNvCxnSpPr>
          <p:nvPr/>
        </p:nvCxnSpPr>
        <p:spPr>
          <a:xfrm>
            <a:off x="2707832" y="3549110"/>
            <a:ext cx="968066" cy="77488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1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4727949" y="3613022"/>
            <a:ext cx="1164672" cy="7109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2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7F2F9B3-4E4B-10B5-7A1D-604320DB255C}"/>
              </a:ext>
            </a:extLst>
          </p:cNvPr>
          <p:cNvGrpSpPr/>
          <p:nvPr/>
        </p:nvGrpSpPr>
        <p:grpSpPr>
          <a:xfrm>
            <a:off x="3675898" y="3966904"/>
            <a:ext cx="1052051" cy="714171"/>
            <a:chOff x="3755923" y="2433146"/>
            <a:chExt cx="1052051" cy="7141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A8295F-80FB-5C5C-54B3-F12F5C7EE227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8696" t="-5000" r="-1304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384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775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2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3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311" y="2403652"/>
            <a:ext cx="656704" cy="147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4"/>
                <a:stretch>
                  <a:fillRect l="-17391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5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327352" y="230617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242147" y="2368814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010351" y="2240572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51" y="2240572"/>
                <a:ext cx="271933" cy="276999"/>
              </a:xfrm>
              <a:prstGeom prst="rect">
                <a:avLst/>
              </a:prstGeom>
              <a:blipFill>
                <a:blip r:embed="rId6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5880759" y="2301685"/>
                <a:ext cx="304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9" y="2301685"/>
                <a:ext cx="304699" cy="276999"/>
              </a:xfrm>
              <a:prstGeom prst="rect">
                <a:avLst/>
              </a:prstGeom>
              <a:blipFill>
                <a:blip r:embed="rId7"/>
                <a:stretch>
                  <a:fillRect l="-20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2" idx="1"/>
          </p:cNvCxnSpPr>
          <p:nvPr/>
        </p:nvCxnSpPr>
        <p:spPr>
          <a:xfrm>
            <a:off x="2282284" y="2379072"/>
            <a:ext cx="421243" cy="49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384912" y="2440185"/>
            <a:ext cx="49584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344981" y="204757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81" y="2047572"/>
                <a:ext cx="281552" cy="276999"/>
              </a:xfrm>
              <a:prstGeom prst="rect">
                <a:avLst/>
              </a:prstGeom>
              <a:blipFill>
                <a:blip r:embed="rId8"/>
                <a:stretch>
                  <a:fillRect l="-17391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5327746" y="2074273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746" y="2074273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30435" r="-8260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775247" y="2522487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2679285" y="2826780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285" y="2826780"/>
                <a:ext cx="197169" cy="276999"/>
              </a:xfrm>
              <a:prstGeom prst="rect">
                <a:avLst/>
              </a:prstGeom>
              <a:blipFill>
                <a:blip r:embed="rId10"/>
                <a:stretch>
                  <a:fillRect l="-37500" r="-375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Pathway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B9FACA-57DB-8F05-A742-69C950B473F5}"/>
                  </a:ext>
                </a:extLst>
              </p:cNvPr>
              <p:cNvSpPr txBox="1"/>
              <p:nvPr/>
            </p:nvSpPr>
            <p:spPr>
              <a:xfrm>
                <a:off x="2703527" y="2245487"/>
                <a:ext cx="266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B9FACA-57DB-8F05-A742-69C950B4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27" y="2245487"/>
                <a:ext cx="266611" cy="276999"/>
              </a:xfrm>
              <a:prstGeom prst="rect">
                <a:avLst/>
              </a:prstGeom>
              <a:blipFill>
                <a:blip r:embed="rId11"/>
                <a:stretch>
                  <a:fillRect l="-18182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1220E1-4119-0C04-0B4E-9B18530899B2}"/>
                  </a:ext>
                </a:extLst>
              </p:cNvPr>
              <p:cNvSpPr txBox="1"/>
              <p:nvPr/>
            </p:nvSpPr>
            <p:spPr>
              <a:xfrm>
                <a:off x="2361793" y="2574106"/>
                <a:ext cx="4052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1220E1-4119-0C04-0B4E-9B185308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93" y="2574106"/>
                <a:ext cx="40523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DFFF6-1AD1-C410-8DEC-2E5E3D1518E7}"/>
                  </a:ext>
                </a:extLst>
              </p:cNvPr>
              <p:cNvSpPr txBox="1"/>
              <p:nvPr/>
            </p:nvSpPr>
            <p:spPr>
              <a:xfrm>
                <a:off x="3613015" y="2279902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DFFF6-1AD1-C410-8DEC-2E5E3D151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15" y="2279902"/>
                <a:ext cx="271933" cy="276999"/>
              </a:xfrm>
              <a:prstGeom prst="rect">
                <a:avLst/>
              </a:prstGeom>
              <a:blipFill>
                <a:blip r:embed="rId13"/>
                <a:stretch>
                  <a:fillRect l="-18182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DAF7603-B505-0DF3-C162-75DFB4839A7B}"/>
              </a:ext>
            </a:extLst>
          </p:cNvPr>
          <p:cNvGrpSpPr/>
          <p:nvPr/>
        </p:nvGrpSpPr>
        <p:grpSpPr>
          <a:xfrm>
            <a:off x="3290944" y="2556903"/>
            <a:ext cx="514661" cy="605617"/>
            <a:chOff x="3290944" y="2556903"/>
            <a:chExt cx="514661" cy="60561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089EC9-D7D2-E3AF-7E73-D8DB8599FED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704398" y="2556903"/>
              <a:ext cx="2623" cy="3042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705F41-8161-0BBD-D849-40FFDFA29C05}"/>
                    </a:ext>
                  </a:extLst>
                </p:cNvPr>
                <p:cNvSpPr txBox="1"/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705F41-8161-0BBD-D849-40FFDFA29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500" r="-37500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BD3381-DCE2-1F9A-BF1D-36E1D8E5D886}"/>
                    </a:ext>
                  </a:extLst>
                </p:cNvPr>
                <p:cNvSpPr txBox="1"/>
                <p:nvPr/>
              </p:nvSpPr>
              <p:spPr>
                <a:xfrm>
                  <a:off x="3290944" y="2608522"/>
                  <a:ext cx="38305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BD3381-DCE2-1F9A-BF1D-36E1D8E5D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944" y="2608522"/>
                  <a:ext cx="383054" cy="553998"/>
                </a:xfrm>
                <a:prstGeom prst="rect">
                  <a:avLst/>
                </a:prstGeom>
                <a:blipFill>
                  <a:blip r:embed="rId15"/>
                  <a:stretch>
                    <a:fillRect l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98E054-F613-DC86-B217-571D5BA7FCE5}"/>
              </a:ext>
            </a:extLst>
          </p:cNvPr>
          <p:cNvCxnSpPr>
            <a:cxnSpLocks/>
          </p:cNvCxnSpPr>
          <p:nvPr/>
        </p:nvCxnSpPr>
        <p:spPr>
          <a:xfrm>
            <a:off x="3905127" y="2418400"/>
            <a:ext cx="656704" cy="147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29A77-D061-A013-26AD-6CE3764D7355}"/>
                  </a:ext>
                </a:extLst>
              </p:cNvPr>
              <p:cNvSpPr txBox="1"/>
              <p:nvPr/>
            </p:nvSpPr>
            <p:spPr>
              <a:xfrm>
                <a:off x="4016463" y="2091815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29A77-D061-A013-26AD-6CE3764D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463" y="2091815"/>
                <a:ext cx="281552" cy="276999"/>
              </a:xfrm>
              <a:prstGeom prst="rect">
                <a:avLst/>
              </a:prstGeom>
              <a:blipFill>
                <a:blip r:embed="rId16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6ACD1-28CD-7162-EE3D-9F9EBDB007A2}"/>
              </a:ext>
            </a:extLst>
          </p:cNvPr>
          <p:cNvGrpSpPr/>
          <p:nvPr/>
        </p:nvGrpSpPr>
        <p:grpSpPr>
          <a:xfrm>
            <a:off x="4775153" y="2397887"/>
            <a:ext cx="353961" cy="49162"/>
            <a:chOff x="5663380" y="5117690"/>
            <a:chExt cx="353961" cy="4916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BC7D5-EEDE-038D-623A-32D7ED8ABDC8}"/>
                </a:ext>
              </a:extLst>
            </p:cNvPr>
            <p:cNvSpPr/>
            <p:nvPr/>
          </p:nvSpPr>
          <p:spPr>
            <a:xfrm>
              <a:off x="5663380" y="5117690"/>
              <a:ext cx="49161" cy="49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823D4-80C8-51D5-4548-C95289753C92}"/>
                </a:ext>
              </a:extLst>
            </p:cNvPr>
            <p:cNvSpPr/>
            <p:nvPr/>
          </p:nvSpPr>
          <p:spPr>
            <a:xfrm>
              <a:off x="5815780" y="5117690"/>
              <a:ext cx="49161" cy="49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FD2956-73B9-F916-9F11-D157B6DE9B12}"/>
                </a:ext>
              </a:extLst>
            </p:cNvPr>
            <p:cNvSpPr/>
            <p:nvPr/>
          </p:nvSpPr>
          <p:spPr>
            <a:xfrm>
              <a:off x="5968180" y="5117690"/>
              <a:ext cx="49161" cy="49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DFE15C-F5D2-41DE-DCAF-10A25B61F09B}"/>
              </a:ext>
            </a:extLst>
          </p:cNvPr>
          <p:cNvGrpSpPr/>
          <p:nvPr/>
        </p:nvGrpSpPr>
        <p:grpSpPr>
          <a:xfrm>
            <a:off x="5518447" y="2608522"/>
            <a:ext cx="514661" cy="614465"/>
            <a:chOff x="3290944" y="2556903"/>
            <a:chExt cx="514661" cy="6144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FC748B-5B04-48D4-7FFD-A191C17ED5E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704398" y="2556903"/>
              <a:ext cx="2623" cy="3042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00D2E1E-DB16-D6CF-72D5-E888F9613FB5}"/>
                    </a:ext>
                  </a:extLst>
                </p:cNvPr>
                <p:cNvSpPr txBox="1"/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00D2E1E-DB16-D6CF-72D5-E888F9613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9412" r="-29412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0CFB5F-E12B-2486-9BD3-BEE73DDEB5BB}"/>
                    </a:ext>
                  </a:extLst>
                </p:cNvPr>
                <p:cNvSpPr txBox="1"/>
                <p:nvPr/>
              </p:nvSpPr>
              <p:spPr>
                <a:xfrm>
                  <a:off x="3290944" y="2608522"/>
                  <a:ext cx="391902" cy="562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0CFB5F-E12B-2486-9BD3-BEE73DDEB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944" y="2608522"/>
                  <a:ext cx="391902" cy="562846"/>
                </a:xfrm>
                <a:prstGeom prst="rect">
                  <a:avLst/>
                </a:prstGeom>
                <a:blipFill>
                  <a:blip r:embed="rId18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790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1971028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759878" y="2422973"/>
            <a:ext cx="955762" cy="3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rot="5400000" flipH="1">
            <a:off x="4345291" y="1016949"/>
            <a:ext cx="19664" cy="3070069"/>
          </a:xfrm>
          <a:prstGeom prst="bentConnector3">
            <a:avLst>
              <a:gd name="adj1" fmla="val -26125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blipFill>
                <a:blip r:embed="rId2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3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blipFill>
                <a:blip r:embed="rId4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56311" y="2403652"/>
            <a:ext cx="61093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blipFill>
                <a:blip r:embed="rId7"/>
                <a:stretch>
                  <a:fillRect l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8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235533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626943" y="2351945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blipFill>
                <a:blip r:embed="rId10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2398736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2423316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2561815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blipFill>
                <a:blip r:embed="rId14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23134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523B-A8E4-3B41-0DDC-0DDFD080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7529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2423312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>
            <a:off x="4979423" y="2880516"/>
            <a:ext cx="736217" cy="7325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blipFill>
                <a:blip r:embed="rId2"/>
                <a:stretch>
                  <a:fillRect l="-9302" r="-139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blipFill>
                <a:blip r:embed="rId3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blipFill>
                <a:blip r:embed="rId4"/>
                <a:stretch>
                  <a:fillRect l="-8333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2956311" y="2880512"/>
            <a:ext cx="638866" cy="6735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blipFill>
                <a:blip r:embed="rId5"/>
                <a:stretch>
                  <a:fillRect l="-26087" t="-4167" r="-173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blipFill>
                <a:blip r:embed="rId6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blipFill>
                <a:blip r:embed="rId7"/>
                <a:stretch>
                  <a:fillRect l="-7547" r="-188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8"/>
                <a:stretch>
                  <a:fillRect l="-20833" r="-1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754763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blipFill>
                <a:blip r:embed="rId9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3549110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3613022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3751521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blipFill>
                <a:blip r:embed="rId13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AC947B-86BB-4773-5341-D1C3A5D55604}"/>
              </a:ext>
            </a:extLst>
          </p:cNvPr>
          <p:cNvSpPr/>
          <p:nvPr/>
        </p:nvSpPr>
        <p:spPr>
          <a:xfrm>
            <a:off x="3590260" y="3844074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/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blipFill>
                <a:blip r:embed="rId15"/>
                <a:stretch>
                  <a:fillRect l="-9302" r="-1395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/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blipFill>
                <a:blip r:embed="rId16"/>
                <a:stretch>
                  <a:fillRect l="-10417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/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blipFill>
                <a:blip r:embed="rId17"/>
                <a:stretch>
                  <a:fillRect l="-7547" r="-188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34" idx="3"/>
            <a:endCxn id="88" idx="1"/>
          </p:cNvCxnSpPr>
          <p:nvPr/>
        </p:nvCxnSpPr>
        <p:spPr>
          <a:xfrm>
            <a:off x="2956311" y="3554026"/>
            <a:ext cx="633949" cy="74724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8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981687" y="3723975"/>
            <a:ext cx="718466" cy="57730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9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22056</TotalTime>
  <Words>90</Words>
  <Application>Microsoft Macintosh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Network Approximations Figures</vt:lpstr>
      <vt:lpstr>Branchjoin</vt:lpstr>
      <vt:lpstr>Sequential Pathway</vt:lpstr>
      <vt:lpstr>Loop</vt:lpstr>
      <vt:lpstr>BACKUP</vt:lpstr>
      <vt:lpstr>Fork-Join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45</cp:revision>
  <dcterms:created xsi:type="dcterms:W3CDTF">2024-01-02T17:32:24Z</dcterms:created>
  <dcterms:modified xsi:type="dcterms:W3CDTF">2024-01-18T01:08:54Z</dcterms:modified>
</cp:coreProperties>
</file>