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0" d="100"/>
          <a:sy n="130" d="100"/>
        </p:scale>
        <p:origin x="14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83A-8BA1-B26B-4CD3-527BC65F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DC9B-2A2D-0AEA-1375-F0EABD9D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4330-0414-89B2-3720-98B080D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A484-1B8A-5C6C-7490-5EE223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52F9-9C76-D577-B668-7F8B7CC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578-B406-4455-10E2-A0D0C2F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41F4-427A-8A79-2FBF-E1D949FA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B46-1493-6C99-4759-4EA98D8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54B-2C46-5887-37F3-527B4BE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CF6C-7F67-2BBD-F635-B455CC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65C0-5CA9-280B-A5A3-0CBD46102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D76B-7562-CD66-3FC2-B3B2BB55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AD-8587-0A6C-3C4E-90C0FE82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C799-359D-9F99-79D0-FDEDA63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52BF-750F-03EF-7D89-6085A71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C32-9954-6BD7-9D86-311CDDB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734E-15AC-50B1-B0FE-EB5121FB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E6D1-3BAE-D8FD-7DEF-F7C54D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D48E-BBD5-CF2F-E6D0-B3B790C1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3E88-897E-A893-6D20-E8D6A028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B53-EE49-5943-E684-E0A8BC4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1804-A9F5-2A2F-B96C-8AFB37A5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80F6-27FB-2FDE-A0E4-4BC4247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B99-F43E-779B-A614-E31F2E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E53-2613-E215-221F-2312BB7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1BC-17F4-0D5A-25E7-0E304DB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8D6B-CB6B-6B26-0FF7-0ED6F4D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1ADC-068B-4281-83E8-96E8A1E4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8C62-F102-5FB4-D321-211652DD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F378-674F-772A-57D8-052CFAB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954C-061D-57E7-631E-6694FB4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14F-7A3C-C8A8-5E6D-7A180F1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00F3-525F-79D0-1721-C48DAA77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64CE-6956-85CD-34A5-E2C920F0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2D6D0-81EF-902C-12E9-C55126D4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1409-5F4A-6F49-6269-0E579025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BA72-D942-B958-7036-5FFB3BB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6CA1-58D7-4CF9-26C8-B78A89E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4A0DF-6D8C-71E7-21C5-5E84276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AB83-794A-4BE2-0B28-94BE3E1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FC7-5329-186D-4334-C209BEB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56F5-0DAA-7F40-7D91-48A6FFD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57A4-5841-04D1-6516-CA43762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F95B4-D750-BC8A-4910-A176B0F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77086-9E2A-3365-BF5B-9025766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80C5-C05E-DD0C-E2B0-936DD5C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6C6C-14D4-CD3E-F204-41E6EF3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A1F-837B-59BE-FAC9-692C7F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260-89CE-DACB-56A8-90C826D6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3D7D-EED7-09C9-3483-032838F2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2E1-8A5E-C608-2535-E5239E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ABC5-9D3B-587F-8C6C-AAB03CF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B93-59EC-396C-4A37-7FD094E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CD8D-B3BD-784F-B08B-E3DF250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6374-2ACB-96F0-6A0A-B9D1DE1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6F1E-5CF6-CAE9-0FE9-F5D71F81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869-2E6E-3E97-59A6-0BD87D5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5E7-010D-722F-76FE-A352959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7326-B736-C38C-77EA-3B42E8A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BE6-2D61-DDBE-7E17-30F1B1D4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E45-C6AD-5440-804E-1EB87F0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117-B841-36AC-0E13-90AC5EE8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2433-6F98-FE06-B8AB-FA724D2A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388-9223-2717-5D3F-AED47BC7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Approximations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EBCF-B1B8-B1C3-8A22-A6E7A133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3595177" y="1971028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759878" y="2422973"/>
            <a:ext cx="955762" cy="3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96D9969-FDCB-6255-18DB-AA075FF0098E}"/>
              </a:ext>
            </a:extLst>
          </p:cNvPr>
          <p:cNvCxnSpPr>
            <a:cxnSpLocks/>
            <a:stCxn id="40" idx="2"/>
            <a:endCxn id="34" idx="2"/>
          </p:cNvCxnSpPr>
          <p:nvPr/>
        </p:nvCxnSpPr>
        <p:spPr>
          <a:xfrm rot="5400000" flipH="1">
            <a:off x="4345291" y="1016949"/>
            <a:ext cx="19664" cy="3070069"/>
          </a:xfrm>
          <a:prstGeom prst="bentConnector3">
            <a:avLst>
              <a:gd name="adj1" fmla="val -26125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/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blipFill>
                <a:blip r:embed="rId2"/>
                <a:stretch>
                  <a:fillRect l="-21739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blipFill>
                <a:blip r:embed="rId3"/>
                <a:stretch>
                  <a:fillRect l="-10811" r="-1621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blipFill>
                <a:blip r:embed="rId4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blipFill>
                <a:blip r:embed="rId5"/>
                <a:stretch>
                  <a:fillRect l="-100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956311" y="2403652"/>
            <a:ext cx="610931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blipFill>
                <a:blip r:embed="rId7"/>
                <a:stretch>
                  <a:fillRect l="-1428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blipFill>
                <a:blip r:embed="rId8"/>
                <a:stretch>
                  <a:fillRect l="-8889" r="-222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blipFill>
                <a:blip r:embed="rId9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514166" y="2355337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626943" y="2351945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blipFill>
                <a:blip r:embed="rId10"/>
                <a:stretch>
                  <a:fillRect l="-19048" r="-476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blipFill>
                <a:blip r:embed="rId11"/>
                <a:stretch>
                  <a:fillRect l="-16667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34" idx="1"/>
          </p:cNvCxnSpPr>
          <p:nvPr/>
        </p:nvCxnSpPr>
        <p:spPr>
          <a:xfrm>
            <a:off x="2442360" y="2398736"/>
            <a:ext cx="241504" cy="491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6064674" y="2423316"/>
            <a:ext cx="27953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stCxn id="68" idx="2"/>
            <a:endCxn id="83" idx="0"/>
          </p:cNvCxnSpPr>
          <p:nvPr/>
        </p:nvCxnSpPr>
        <p:spPr>
          <a:xfrm>
            <a:off x="6491848" y="2561815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6395886" y="286610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6" y="2866108"/>
                <a:ext cx="197169" cy="276999"/>
              </a:xfrm>
              <a:prstGeom prst="rect">
                <a:avLst/>
              </a:prstGeom>
              <a:blipFill>
                <a:blip r:embed="rId14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553196" y="2534269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6" y="2534269"/>
                <a:ext cx="281552" cy="276999"/>
              </a:xfrm>
              <a:prstGeom prst="rect">
                <a:avLst/>
              </a:prstGeom>
              <a:blipFill>
                <a:blip r:embed="rId15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8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13186</TotalTime>
  <Words>20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Network Approximations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Approximations Figures</dc:title>
  <dc:creator>Joseph Hellerstein</dc:creator>
  <cp:lastModifiedBy>Joseph Hellerstein</cp:lastModifiedBy>
  <cp:revision>30</cp:revision>
  <dcterms:created xsi:type="dcterms:W3CDTF">2024-01-02T17:32:24Z</dcterms:created>
  <dcterms:modified xsi:type="dcterms:W3CDTF">2024-01-11T21:19:14Z</dcterms:modified>
</cp:coreProperties>
</file>