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-41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Approximations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4807974" y="2888555"/>
            <a:ext cx="1084647" cy="724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66" idx="3"/>
            <a:endCxn id="9" idx="1"/>
          </p:cNvCxnSpPr>
          <p:nvPr/>
        </p:nvCxnSpPr>
        <p:spPr>
          <a:xfrm flipV="1">
            <a:off x="2707832" y="2888555"/>
            <a:ext cx="1048091" cy="66055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018489" y="2725999"/>
                <a:ext cx="281552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89" y="2725999"/>
                <a:ext cx="281552" cy="282257"/>
              </a:xfrm>
              <a:prstGeom prst="rect">
                <a:avLst/>
              </a:prstGeom>
              <a:blipFill>
                <a:blip r:embed="rId2"/>
                <a:stretch>
                  <a:fillRect l="-26087" t="-4348" r="-1739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892621" y="3474522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621" y="3474522"/>
                <a:ext cx="349034" cy="276999"/>
              </a:xfrm>
              <a:prstGeom prst="rect">
                <a:avLst/>
              </a:prstGeom>
              <a:blipFill>
                <a:blip r:embed="rId3"/>
                <a:stretch>
                  <a:fillRect l="-107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A51C3C8-BE62-2B2A-9CC8-547ECF5BD23D}"/>
              </a:ext>
            </a:extLst>
          </p:cNvPr>
          <p:cNvGrpSpPr/>
          <p:nvPr/>
        </p:nvGrpSpPr>
        <p:grpSpPr>
          <a:xfrm>
            <a:off x="3755923" y="2531469"/>
            <a:ext cx="1052051" cy="714171"/>
            <a:chOff x="3755923" y="2433146"/>
            <a:chExt cx="1052051" cy="7141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EF1B70-F7ED-8B65-9902-89B4962A0593}"/>
                </a:ext>
              </a:extLst>
            </p:cNvPr>
            <p:cNvSpPr/>
            <p:nvPr/>
          </p:nvSpPr>
          <p:spPr>
            <a:xfrm>
              <a:off x="3755923" y="2433146"/>
              <a:ext cx="1052051" cy="7141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E5A26B-0528-09FD-9CCE-29CDD10D9061}"/>
                    </a:ext>
                  </a:extLst>
                </p:cNvPr>
                <p:cNvSpPr txBox="1"/>
                <p:nvPr/>
              </p:nvSpPr>
              <p:spPr>
                <a:xfrm>
                  <a:off x="4048800" y="2470574"/>
                  <a:ext cx="5336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600" b="0" i="1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E5A26B-0528-09FD-9CCE-29CDD10D9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00" y="2470574"/>
                  <a:ext cx="533608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9302" r="-13953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28B733-4A15-FDFC-D69D-AF0020590042}"/>
                    </a:ext>
                  </a:extLst>
                </p:cNvPr>
                <p:cNvSpPr txBox="1"/>
                <p:nvPr/>
              </p:nvSpPr>
              <p:spPr>
                <a:xfrm>
                  <a:off x="3872045" y="2727268"/>
                  <a:ext cx="316497" cy="282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28B733-4A15-FDFC-D69D-AF0020590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45" y="2727268"/>
                  <a:ext cx="316497" cy="282385"/>
                </a:xfrm>
                <a:prstGeom prst="rect">
                  <a:avLst/>
                </a:prstGeom>
                <a:blipFill>
                  <a:blip r:embed="rId5"/>
                  <a:stretch>
                    <a:fillRect l="-15385" r="-769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D6E3ADB-C3FC-2405-DEB6-CB2BC9B01E51}"/>
                    </a:ext>
                  </a:extLst>
                </p:cNvPr>
                <p:cNvSpPr txBox="1"/>
                <p:nvPr/>
              </p:nvSpPr>
              <p:spPr>
                <a:xfrm>
                  <a:off x="4417735" y="2742016"/>
                  <a:ext cx="316497" cy="2857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D6E3ADB-C3FC-2405-DEB6-CB2BC9B01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735" y="2742016"/>
                  <a:ext cx="316497" cy="285784"/>
                </a:xfrm>
                <a:prstGeom prst="rect">
                  <a:avLst/>
                </a:prstGeom>
                <a:blipFill>
                  <a:blip r:embed="rId6"/>
                  <a:stretch>
                    <a:fillRect l="-20000"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blipFill>
                <a:blip r:embed="rId7"/>
                <a:stretch>
                  <a:fillRect l="-20833" t="-4167" r="-1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769807" y="350571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302480" y="354165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462637" y="3410610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37" y="3410610"/>
                <a:ext cx="245195" cy="276999"/>
              </a:xfrm>
              <a:prstGeom prst="rect">
                <a:avLst/>
              </a:prstGeom>
              <a:blipFill>
                <a:blip r:embed="rId8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983192" y="3751521"/>
            <a:ext cx="0" cy="3337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5884607" y="4085310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07" y="4085310"/>
                <a:ext cx="197169" cy="276999"/>
              </a:xfrm>
              <a:prstGeom prst="rect">
                <a:avLst/>
              </a:prstGeom>
              <a:blipFill>
                <a:blip r:embed="rId9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041917" y="37534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17" y="3753471"/>
                <a:ext cx="281552" cy="276999"/>
              </a:xfrm>
              <a:prstGeom prst="rect">
                <a:avLst/>
              </a:prstGeom>
              <a:blipFill>
                <a:blip r:embed="rId10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Branchjoin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B1C18-C27E-F3E2-DB68-01E3D2FBEA9B}"/>
              </a:ext>
            </a:extLst>
          </p:cNvPr>
          <p:cNvCxnSpPr>
            <a:cxnSpLocks/>
            <a:stCxn id="66" idx="3"/>
            <a:endCxn id="18" idx="1"/>
          </p:cNvCxnSpPr>
          <p:nvPr/>
        </p:nvCxnSpPr>
        <p:spPr>
          <a:xfrm>
            <a:off x="2707832" y="3549110"/>
            <a:ext cx="968066" cy="77488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/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blipFill>
                <a:blip r:embed="rId11"/>
                <a:stretch>
                  <a:fillRect l="-26087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22531B-AE69-090E-54B0-9F56EAEBBCD9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4727949" y="3613022"/>
            <a:ext cx="1164672" cy="7109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/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blipFill>
                <a:blip r:embed="rId12"/>
                <a:stretch>
                  <a:fillRect l="-26087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7F2F9B3-4E4B-10B5-7A1D-604320DB255C}"/>
              </a:ext>
            </a:extLst>
          </p:cNvPr>
          <p:cNvGrpSpPr/>
          <p:nvPr/>
        </p:nvGrpSpPr>
        <p:grpSpPr>
          <a:xfrm>
            <a:off x="3675898" y="3966904"/>
            <a:ext cx="1052051" cy="714171"/>
            <a:chOff x="3755923" y="2433146"/>
            <a:chExt cx="1052051" cy="7141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A8295F-80FB-5C5C-54B3-F12F5C7EE227}"/>
                </a:ext>
              </a:extLst>
            </p:cNvPr>
            <p:cNvSpPr/>
            <p:nvPr/>
          </p:nvSpPr>
          <p:spPr>
            <a:xfrm>
              <a:off x="3755923" y="2433146"/>
              <a:ext cx="1052051" cy="7141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7F1ADF-49A1-F74B-FE4F-63F6B0ACEF31}"/>
                    </a:ext>
                  </a:extLst>
                </p:cNvPr>
                <p:cNvSpPr txBox="1"/>
                <p:nvPr/>
              </p:nvSpPr>
              <p:spPr>
                <a:xfrm>
                  <a:off x="4048800" y="2470574"/>
                  <a:ext cx="5711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7F1ADF-49A1-F74B-FE4F-63F6B0ACE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00" y="2470574"/>
                  <a:ext cx="571182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8696" t="-5000" r="-1304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BCAA9-9509-1469-66EC-61473DB899D4}"/>
                    </a:ext>
                  </a:extLst>
                </p:cNvPr>
                <p:cNvSpPr txBox="1"/>
                <p:nvPr/>
              </p:nvSpPr>
              <p:spPr>
                <a:xfrm>
                  <a:off x="3872045" y="2727268"/>
                  <a:ext cx="314381" cy="2809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BCAA9-9509-1469-66EC-61473DB89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45" y="2727268"/>
                  <a:ext cx="314381" cy="280974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384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12D8DC-EDAB-0AED-DD3E-355FB27D0906}"/>
                    </a:ext>
                  </a:extLst>
                </p:cNvPr>
                <p:cNvSpPr txBox="1"/>
                <p:nvPr/>
              </p:nvSpPr>
              <p:spPr>
                <a:xfrm>
                  <a:off x="4417735" y="2742016"/>
                  <a:ext cx="314381" cy="284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12D8DC-EDAB-0AED-DD3E-355FB27D0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735" y="2742016"/>
                  <a:ext cx="314381" cy="284373"/>
                </a:xfrm>
                <a:prstGeom prst="rect">
                  <a:avLst/>
                </a:prstGeom>
                <a:blipFill>
                  <a:blip r:embed="rId15"/>
                  <a:stretch>
                    <a:fillRect l="-15385" r="-384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775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1971028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759878" y="2422973"/>
            <a:ext cx="955762" cy="3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96D9969-FDCB-6255-18DB-AA075FF0098E}"/>
              </a:ext>
            </a:extLst>
          </p:cNvPr>
          <p:cNvCxnSpPr>
            <a:cxnSpLocks/>
            <a:stCxn id="40" idx="2"/>
            <a:endCxn id="34" idx="2"/>
          </p:cNvCxnSpPr>
          <p:nvPr/>
        </p:nvCxnSpPr>
        <p:spPr>
          <a:xfrm rot="5400000" flipH="1">
            <a:off x="4345291" y="1016949"/>
            <a:ext cx="19664" cy="3070069"/>
          </a:xfrm>
          <a:prstGeom prst="bentConnector3">
            <a:avLst>
              <a:gd name="adj1" fmla="val -26125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/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blipFill>
                <a:blip r:embed="rId2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blipFill>
                <a:blip r:embed="rId3"/>
                <a:stretch>
                  <a:fillRect l="-10811" r="-162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blipFill>
                <a:blip r:embed="rId4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56311" y="2403652"/>
            <a:ext cx="61093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blipFill>
                <a:blip r:embed="rId7"/>
                <a:stretch>
                  <a:fillRect l="-1428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blipFill>
                <a:blip r:embed="rId8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2355337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626943" y="2351945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blipFill>
                <a:blip r:embed="rId10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2398736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2423316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2561815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blipFill>
                <a:blip r:embed="rId14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blipFill>
                <a:blip r:embed="rId15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372790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523B-A8E4-3B41-0DDC-0DDFD080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27529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2423312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>
            <a:off x="4979423" y="2880516"/>
            <a:ext cx="736217" cy="7325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blipFill>
                <a:blip r:embed="rId2"/>
                <a:stretch>
                  <a:fillRect l="-9302" r="-139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blipFill>
                <a:blip r:embed="rId3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blipFill>
                <a:blip r:embed="rId4"/>
                <a:stretch>
                  <a:fillRect l="-8333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2956311" y="2880512"/>
            <a:ext cx="638866" cy="6735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blipFill>
                <a:blip r:embed="rId5"/>
                <a:stretch>
                  <a:fillRect l="-26087" t="-4167" r="-1739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blipFill>
                <a:blip r:embed="rId6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blipFill>
                <a:blip r:embed="rId7"/>
                <a:stretch>
                  <a:fillRect l="-7547" r="-188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blipFill>
                <a:blip r:embed="rId8"/>
                <a:stretch>
                  <a:fillRect l="-20833" r="-12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350571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754763" y="354165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blipFill>
                <a:blip r:embed="rId9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3549110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3613022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blipFill>
                <a:blip r:embed="rId11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3751521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blipFill>
                <a:blip r:embed="rId13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AC947B-86BB-4773-5341-D1C3A5D55604}"/>
              </a:ext>
            </a:extLst>
          </p:cNvPr>
          <p:cNvSpPr/>
          <p:nvPr/>
        </p:nvSpPr>
        <p:spPr>
          <a:xfrm>
            <a:off x="3590260" y="3844074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/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blipFill>
                <a:blip r:embed="rId15"/>
                <a:stretch>
                  <a:fillRect l="-9302" r="-1395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/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blipFill>
                <a:blip r:embed="rId16"/>
                <a:stretch>
                  <a:fillRect l="-10417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/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blipFill>
                <a:blip r:embed="rId17"/>
                <a:stretch>
                  <a:fillRect l="-7547" r="-188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B1C18-C27E-F3E2-DB68-01E3D2FBEA9B}"/>
              </a:ext>
            </a:extLst>
          </p:cNvPr>
          <p:cNvCxnSpPr>
            <a:cxnSpLocks/>
            <a:stCxn id="34" idx="3"/>
            <a:endCxn id="88" idx="1"/>
          </p:cNvCxnSpPr>
          <p:nvPr/>
        </p:nvCxnSpPr>
        <p:spPr>
          <a:xfrm>
            <a:off x="2956311" y="3554026"/>
            <a:ext cx="633949" cy="74724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/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blipFill>
                <a:blip r:embed="rId18"/>
                <a:stretch>
                  <a:fillRect l="-26087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22531B-AE69-090E-54B0-9F56EAEBBCD9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981687" y="3723975"/>
            <a:ext cx="718466" cy="57730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/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blipFill>
                <a:blip r:embed="rId19"/>
                <a:stretch>
                  <a:fillRect l="-26087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21586</TotalTime>
  <Words>68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Network Approximations Figures</vt:lpstr>
      <vt:lpstr>Branchjoin</vt:lpstr>
      <vt:lpstr>Loop</vt:lpstr>
      <vt:lpstr>BACKUP</vt:lpstr>
      <vt:lpstr>Fork-Join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43</cp:revision>
  <dcterms:created xsi:type="dcterms:W3CDTF">2024-01-02T17:32:24Z</dcterms:created>
  <dcterms:modified xsi:type="dcterms:W3CDTF">2024-01-17T17:18:31Z</dcterms:modified>
</cp:coreProperties>
</file>