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30" d="100"/>
          <a:sy n="130" d="100"/>
        </p:scale>
        <p:origin x="4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083A-8BA1-B26B-4CD3-527BC65FD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FDC9B-2A2D-0AEA-1375-F0EABD9D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4330-0414-89B2-3720-98B080D1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A484-1B8A-5C6C-7490-5EE2233C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52F9-9C76-D577-B668-7F8B7CC0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578-B406-4455-10E2-A0D0C2F1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741F4-427A-8A79-2FBF-E1D949FA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AB46-1493-6C99-4759-4EA98D80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154B-2C46-5887-37F3-527B4BEA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CF6C-7F67-2BBD-F635-B455CCBA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665C0-5CA9-280B-A5A3-0CBD46102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1D76B-7562-CD66-3FC2-B3B2BB55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B2AD-8587-0A6C-3C4E-90C0FE82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C799-359D-9F99-79D0-FDEDA63B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52BF-750F-03EF-7D89-6085A71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AC32-9954-6BD7-9D86-311CDDB4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734E-15AC-50B1-B0FE-EB5121FB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E6D1-3BAE-D8FD-7DEF-F7C54DCC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D48E-BBD5-CF2F-E6D0-B3B790C1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3E88-897E-A893-6D20-E8D6A028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5B53-EE49-5943-E684-E0A8BC40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1804-A9F5-2A2F-B96C-8AFB37A5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80F6-27FB-2FDE-A0E4-4BC42475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5B99-F43E-779B-A614-E31F2EE5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2E53-2613-E215-221F-2312BB7E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A1BC-17F4-0D5A-25E7-0E304DBE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8D6B-CB6B-6B26-0FF7-0ED6F4DE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71ADC-068B-4281-83E8-96E8A1E4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D8C62-F102-5FB4-D321-211652DD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F378-674F-772A-57D8-052CFABD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2954C-061D-57E7-631E-6694FB4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514F-7A3C-C8A8-5E6D-7A180F16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00F3-525F-79D0-1721-C48DAA77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564CE-6956-85CD-34A5-E2C920F0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2D6D0-81EF-902C-12E9-C55126D4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81409-5F4A-6F49-6269-0E579025E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8BA72-D942-B958-7036-5FFB3BBA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96CA1-58D7-4CF9-26C8-B78A89E6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4A0DF-6D8C-71E7-21C5-5E84276B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AB83-794A-4BE2-0B28-94BE3E13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8AFC7-5329-186D-4334-C209BEB6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756F5-0DAA-7F40-7D91-48A6FFDE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057A4-5841-04D1-6516-CA43762D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F95B4-D750-BC8A-4910-A176B0F2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77086-9E2A-3365-BF5B-90257663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80C5-C05E-DD0C-E2B0-936DD5C1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6C6C-14D4-CD3E-F204-41E6EF39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1A1F-837B-59BE-FAC9-692C7FD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6260-89CE-DACB-56A8-90C826D6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3D7D-EED7-09C9-3483-032838F2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22E1-8A5E-C608-2535-E5239EAB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ABC5-9D3B-587F-8C6C-AAB03CF6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8B93-59EC-396C-4A37-7FD094EE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DCD8D-B3BD-784F-B08B-E3DF250AE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16374-2ACB-96F0-6A0A-B9D1DE17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6F1E-5CF6-CAE9-0FE9-F5D71F81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E869-2E6E-3E97-59A6-0BD87D50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7B5E7-010D-722F-76FE-A3529598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E7326-B736-C38C-77EA-3B42E8AD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7BE6-2D61-DDBE-7E17-30F1B1D40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4E45-C6AD-5440-804E-1EB87F04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D117-B841-36AC-0E13-90AC5EE81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2433-6F98-FE06-B8AB-FA724D2AB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F388-9223-2717-5D3F-AED47BC76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Approximations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EBCF-B1B8-B1C3-8A22-A6E7A133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EDF893F-5B4B-3722-486B-8FF1CC52A2D2}"/>
              </a:ext>
            </a:extLst>
          </p:cNvPr>
          <p:cNvSpPr/>
          <p:nvPr/>
        </p:nvSpPr>
        <p:spPr>
          <a:xfrm>
            <a:off x="3079531" y="1262893"/>
            <a:ext cx="3541986" cy="1911231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C9A662-8662-445E-B52E-8BD4A0E4CC6B}"/>
                  </a:ext>
                </a:extLst>
              </p:cNvPr>
              <p:cNvSpPr txBox="1"/>
              <p:nvPr/>
            </p:nvSpPr>
            <p:spPr>
              <a:xfrm>
                <a:off x="3247699" y="2289729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C9A662-8662-445E-B52E-8BD4A0E4C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699" y="2289729"/>
                <a:ext cx="505716" cy="276999"/>
              </a:xfrm>
              <a:prstGeom prst="rect">
                <a:avLst/>
              </a:prstGeom>
              <a:blipFill>
                <a:blip r:embed="rId2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D74D8A-ED7F-CC9B-F576-FE74E3CF744F}"/>
                  </a:ext>
                </a:extLst>
              </p:cNvPr>
              <p:cNvSpPr txBox="1"/>
              <p:nvPr/>
            </p:nvSpPr>
            <p:spPr>
              <a:xfrm>
                <a:off x="5811776" y="2289729"/>
                <a:ext cx="55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D74D8A-ED7F-CC9B-F576-FE74E3CF7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776" y="2289729"/>
                <a:ext cx="555793" cy="276999"/>
              </a:xfrm>
              <a:prstGeom prst="rect">
                <a:avLst/>
              </a:prstGeom>
              <a:blipFill>
                <a:blip r:embed="rId3"/>
                <a:stretch>
                  <a:fillRect l="-8889" r="-222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EEF1B70-F7ED-8B65-9902-89B4962A0593}"/>
              </a:ext>
            </a:extLst>
          </p:cNvPr>
          <p:cNvSpPr/>
          <p:nvPr/>
        </p:nvSpPr>
        <p:spPr>
          <a:xfrm>
            <a:off x="4278098" y="197102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8D4484-7D8E-A069-504F-652B612D1C53}"/>
              </a:ext>
            </a:extLst>
          </p:cNvPr>
          <p:cNvCxnSpPr>
            <a:cxnSpLocks/>
          </p:cNvCxnSpPr>
          <p:nvPr/>
        </p:nvCxnSpPr>
        <p:spPr>
          <a:xfrm flipV="1">
            <a:off x="3753415" y="2422974"/>
            <a:ext cx="524683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497F3-5450-199E-ADFE-23F06A623934}"/>
              </a:ext>
            </a:extLst>
          </p:cNvPr>
          <p:cNvCxnSpPr>
            <a:cxnSpLocks/>
          </p:cNvCxnSpPr>
          <p:nvPr/>
        </p:nvCxnSpPr>
        <p:spPr>
          <a:xfrm>
            <a:off x="5192498" y="2422973"/>
            <a:ext cx="619278" cy="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96D9969-FDCB-6255-18DB-AA075FF0098E}"/>
              </a:ext>
            </a:extLst>
          </p:cNvPr>
          <p:cNvCxnSpPr>
            <a:stCxn id="8" idx="2"/>
            <a:endCxn id="7" idx="2"/>
          </p:cNvCxnSpPr>
          <p:nvPr/>
        </p:nvCxnSpPr>
        <p:spPr>
          <a:xfrm rot="5400000">
            <a:off x="4795115" y="1272170"/>
            <a:ext cx="12700" cy="2589116"/>
          </a:xfrm>
          <a:prstGeom prst="bentConnector3">
            <a:avLst>
              <a:gd name="adj1" fmla="val 121742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89A0AF-D3AE-FC57-CCB8-20F0AFBBB0F2}"/>
                  </a:ext>
                </a:extLst>
              </p:cNvPr>
              <p:cNvSpPr txBox="1"/>
              <p:nvPr/>
            </p:nvSpPr>
            <p:spPr>
              <a:xfrm>
                <a:off x="4645739" y="3731339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89A0AF-D3AE-FC57-CCB8-20F0AFBB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739" y="3731339"/>
                <a:ext cx="281552" cy="276999"/>
              </a:xfrm>
              <a:prstGeom prst="rect">
                <a:avLst/>
              </a:prstGeom>
              <a:blipFill>
                <a:blip r:embed="rId4"/>
                <a:stretch>
                  <a:fillRect l="-4348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/>
              <p:nvPr/>
            </p:nvSpPr>
            <p:spPr>
              <a:xfrm>
                <a:off x="3405300" y="1467948"/>
                <a:ext cx="6818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300" y="1467948"/>
                <a:ext cx="681853" cy="369332"/>
              </a:xfrm>
              <a:prstGeom prst="rect">
                <a:avLst/>
              </a:prstGeom>
              <a:blipFill>
                <a:blip r:embed="rId5"/>
                <a:stretch>
                  <a:fillRect l="-9259" r="-16667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/>
              <p:nvPr/>
            </p:nvSpPr>
            <p:spPr>
              <a:xfrm>
                <a:off x="1169697" y="2274984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697" y="2274984"/>
                <a:ext cx="245195" cy="276999"/>
              </a:xfrm>
              <a:prstGeom prst="rect">
                <a:avLst/>
              </a:prstGeom>
              <a:blipFill>
                <a:blip r:embed="rId6"/>
                <a:stretch>
                  <a:fillRect l="-25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/>
              <p:nvPr/>
            </p:nvSpPr>
            <p:spPr>
              <a:xfrm>
                <a:off x="2367709" y="2274984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709" y="2274984"/>
                <a:ext cx="505716" cy="276999"/>
              </a:xfrm>
              <a:prstGeom prst="rect">
                <a:avLst/>
              </a:prstGeom>
              <a:blipFill>
                <a:blip r:embed="rId7"/>
                <a:stretch>
                  <a:fillRect l="-9756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1414892" y="2413484"/>
            <a:ext cx="95281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1651808" y="2045112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08" y="2045112"/>
                <a:ext cx="281552" cy="276999"/>
              </a:xfrm>
              <a:prstGeom prst="rect">
                <a:avLst/>
              </a:prstGeom>
              <a:blipFill>
                <a:blip r:embed="rId8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9EB045-CEED-32FC-8841-8B04A6C89295}"/>
                  </a:ext>
                </a:extLst>
              </p:cNvPr>
              <p:cNvSpPr txBox="1"/>
              <p:nvPr/>
            </p:nvSpPr>
            <p:spPr>
              <a:xfrm>
                <a:off x="2844711" y="219214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9EB045-CEED-32FC-8841-8B04A6C89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711" y="2192140"/>
                <a:ext cx="48282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B281F5-8A7D-AC26-7686-46D57888F37B}"/>
                  </a:ext>
                </a:extLst>
              </p:cNvPr>
              <p:cNvSpPr txBox="1"/>
              <p:nvPr/>
            </p:nvSpPr>
            <p:spPr>
              <a:xfrm>
                <a:off x="6856337" y="2314312"/>
                <a:ext cx="55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B281F5-8A7D-AC26-7686-46D57888F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337" y="2314312"/>
                <a:ext cx="555793" cy="276999"/>
              </a:xfrm>
              <a:prstGeom prst="rect">
                <a:avLst/>
              </a:prstGeom>
              <a:blipFill>
                <a:blip r:embed="rId10"/>
                <a:stretch>
                  <a:fillRect l="-11364" r="-227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/>
              <p:nvPr/>
            </p:nvSpPr>
            <p:spPr>
              <a:xfrm>
                <a:off x="8517838" y="2314312"/>
                <a:ext cx="295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838" y="2314312"/>
                <a:ext cx="295274" cy="276999"/>
              </a:xfrm>
              <a:prstGeom prst="rect">
                <a:avLst/>
              </a:prstGeom>
              <a:blipFill>
                <a:blip r:embed="rId11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DF9BCF-4480-9673-3D00-0E410355C434}"/>
              </a:ext>
            </a:extLst>
          </p:cNvPr>
          <p:cNvCxnSpPr>
            <a:cxnSpLocks/>
          </p:cNvCxnSpPr>
          <p:nvPr/>
        </p:nvCxnSpPr>
        <p:spPr>
          <a:xfrm>
            <a:off x="7412130" y="2452811"/>
            <a:ext cx="1105708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D83DCA-E789-1876-7B0E-4009FED715FD}"/>
                  </a:ext>
                </a:extLst>
              </p:cNvPr>
              <p:cNvSpPr txBox="1"/>
              <p:nvPr/>
            </p:nvSpPr>
            <p:spPr>
              <a:xfrm>
                <a:off x="7976306" y="2109020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D83DCA-E789-1876-7B0E-4009FED71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306" y="2109020"/>
                <a:ext cx="281552" cy="276999"/>
              </a:xfrm>
              <a:prstGeom prst="rect">
                <a:avLst/>
              </a:prstGeom>
              <a:blipFill>
                <a:blip r:embed="rId12"/>
                <a:stretch>
                  <a:fillRect l="-16667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688B3CA-D9F0-D501-53D4-69AD3171420D}"/>
                  </a:ext>
                </a:extLst>
              </p:cNvPr>
              <p:cNvSpPr txBox="1"/>
              <p:nvPr/>
            </p:nvSpPr>
            <p:spPr>
              <a:xfrm>
                <a:off x="6389141" y="221233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688B3CA-D9F0-D501-53D4-69AD3171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141" y="2212338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8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Network Approximations 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Approximations Figures</dc:title>
  <dc:creator>Joseph Hellerstein</dc:creator>
  <cp:lastModifiedBy>Joseph Hellerstein</cp:lastModifiedBy>
  <cp:revision>11</cp:revision>
  <dcterms:created xsi:type="dcterms:W3CDTF">2024-01-02T17:32:24Z</dcterms:created>
  <dcterms:modified xsi:type="dcterms:W3CDTF">2024-01-02T17:52:26Z</dcterms:modified>
</cp:coreProperties>
</file>