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30" d="100"/>
          <a:sy n="130" d="100"/>
        </p:scale>
        <p:origin x="-416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083A-8BA1-B26B-4CD3-527BC65FD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FDC9B-2A2D-0AEA-1375-F0EABD9DF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4330-0414-89B2-3720-98B080D1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A484-1B8A-5C6C-7490-5EE2233C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352F9-9C76-D577-B668-7F8B7CC0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A578-B406-4455-10E2-A0D0C2F1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741F4-427A-8A79-2FBF-E1D949FA0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2AB46-1493-6C99-4759-4EA98D80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6154B-2C46-5887-37F3-527B4BEA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2CF6C-7F67-2BBD-F635-B455CCBA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8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665C0-5CA9-280B-A5A3-0CBD46102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1D76B-7562-CD66-3FC2-B3B2BB55F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5B2AD-8587-0A6C-3C4E-90C0FE82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3C799-359D-9F99-79D0-FDEDA63B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C52BF-750F-03EF-7D89-6085A71D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9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AC32-9954-6BD7-9D86-311CDDB4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734E-15AC-50B1-B0FE-EB5121FB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BE6D1-3BAE-D8FD-7DEF-F7C54DCC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DD48E-BBD5-CF2F-E6D0-B3B790C1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A3E88-897E-A893-6D20-E8D6A028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0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5B53-EE49-5943-E684-E0A8BC40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41804-A9F5-2A2F-B96C-8AFB37A5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80F6-27FB-2FDE-A0E4-4BC42475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A5B99-F43E-779B-A614-E31F2EE5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E2E53-2613-E215-221F-2312BB7E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0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A1BC-17F4-0D5A-25E7-0E304DBE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8D6B-CB6B-6B26-0FF7-0ED6F4DE8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71ADC-068B-4281-83E8-96E8A1E4B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D8C62-F102-5FB4-D321-211652DD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5F378-674F-772A-57D8-052CFABD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2954C-061D-57E7-631E-6694FB44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514F-7A3C-C8A8-5E6D-7A180F16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00F3-525F-79D0-1721-C48DAA776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564CE-6956-85CD-34A5-E2C920F0C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2D6D0-81EF-902C-12E9-C55126D44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81409-5F4A-6F49-6269-0E579025E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8BA72-D942-B958-7036-5FFB3BBA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96CA1-58D7-4CF9-26C8-B78A89E6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4A0DF-6D8C-71E7-21C5-5E84276B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0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AB83-794A-4BE2-0B28-94BE3E13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8AFC7-5329-186D-4334-C209BEB6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756F5-0DAA-7F40-7D91-48A6FFDE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057A4-5841-04D1-6516-CA43762D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6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F95B4-D750-BC8A-4910-A176B0F2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77086-9E2A-3365-BF5B-90257663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380C5-C05E-DD0C-E2B0-936DD5C1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6C6C-14D4-CD3E-F204-41E6EF39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1A1F-837B-59BE-FAC9-692C7FDE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96260-89CE-DACB-56A8-90C826D60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13D7D-EED7-09C9-3483-032838F2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022E1-8A5E-C608-2535-E5239EAB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4ABC5-9D3B-587F-8C6C-AAB03CF6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3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8B93-59EC-396C-4A37-7FD094EE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DCD8D-B3BD-784F-B08B-E3DF250AE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16374-2ACB-96F0-6A0A-B9D1DE174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F6F1E-5CF6-CAE9-0FE9-F5D71F81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3E869-2E6E-3E97-59A6-0BD87D50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7B5E7-010D-722F-76FE-A3529598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E7326-B736-C38C-77EA-3B42E8AD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07BE6-2D61-DDBE-7E17-30F1B1D40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4E45-C6AD-5440-804E-1EB87F04D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FD117-B841-36AC-0E13-90AC5EE81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D2433-6F98-FE06-B8AB-FA724D2AB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F388-9223-2717-5D3F-AED47BC76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Approximations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7EBCF-B1B8-B1C3-8A22-A6E7A133B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6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EF1B70-F7ED-8B65-9902-89B4962A0593}"/>
              </a:ext>
            </a:extLst>
          </p:cNvPr>
          <p:cNvSpPr/>
          <p:nvPr/>
        </p:nvSpPr>
        <p:spPr>
          <a:xfrm>
            <a:off x="3595177" y="2423312"/>
            <a:ext cx="136134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C497F3-5450-199E-ADFE-23F06A623934}"/>
              </a:ext>
            </a:extLst>
          </p:cNvPr>
          <p:cNvCxnSpPr>
            <a:cxnSpLocks/>
            <a:stCxn id="54" idx="3"/>
            <a:endCxn id="40" idx="1"/>
          </p:cNvCxnSpPr>
          <p:nvPr/>
        </p:nvCxnSpPr>
        <p:spPr>
          <a:xfrm>
            <a:off x="4979423" y="2880516"/>
            <a:ext cx="736217" cy="73250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/>
              <p:nvPr/>
            </p:nvSpPr>
            <p:spPr>
              <a:xfrm>
                <a:off x="4048800" y="2470574"/>
                <a:ext cx="5336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00" y="2470574"/>
                <a:ext cx="533608" cy="246221"/>
              </a:xfrm>
              <a:prstGeom prst="rect">
                <a:avLst/>
              </a:prstGeom>
              <a:blipFill>
                <a:blip r:embed="rId2"/>
                <a:stretch>
                  <a:fillRect l="-9302" r="-1395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7212D3-2CD6-683B-E86A-9281C30FD144}"/>
                  </a:ext>
                </a:extLst>
              </p:cNvPr>
              <p:cNvSpPr txBox="1"/>
              <p:nvPr/>
            </p:nvSpPr>
            <p:spPr>
              <a:xfrm>
                <a:off x="2683864" y="3415526"/>
                <a:ext cx="272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7212D3-2CD6-683B-E86A-9281C30FD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864" y="3415526"/>
                <a:ext cx="272447" cy="276999"/>
              </a:xfrm>
              <a:prstGeom prst="rect">
                <a:avLst/>
              </a:prstGeom>
              <a:blipFill>
                <a:blip r:embed="rId3"/>
                <a:stretch>
                  <a:fillRect l="-18182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/>
              <p:nvPr/>
            </p:nvSpPr>
            <p:spPr>
              <a:xfrm>
                <a:off x="3636070" y="2727268"/>
                <a:ext cx="600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baseline="30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70" y="2727268"/>
                <a:ext cx="600100" cy="276999"/>
              </a:xfrm>
              <a:prstGeom prst="rect">
                <a:avLst/>
              </a:prstGeom>
              <a:blipFill>
                <a:blip r:embed="rId4"/>
                <a:stretch>
                  <a:fillRect l="-8333" r="-208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4E69BF-29BC-2F37-1F0C-D9F9D0A48382}"/>
              </a:ext>
            </a:extLst>
          </p:cNvPr>
          <p:cNvCxnSpPr>
            <a:cxnSpLocks/>
            <a:stCxn id="34" idx="3"/>
            <a:endCxn id="9" idx="1"/>
          </p:cNvCxnSpPr>
          <p:nvPr/>
        </p:nvCxnSpPr>
        <p:spPr>
          <a:xfrm flipV="1">
            <a:off x="2956311" y="2880512"/>
            <a:ext cx="638866" cy="67351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/>
              <p:nvPr/>
            </p:nvSpPr>
            <p:spPr>
              <a:xfrm>
                <a:off x="3018489" y="2902980"/>
                <a:ext cx="281552" cy="282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489" y="2902980"/>
                <a:ext cx="281552" cy="282257"/>
              </a:xfrm>
              <a:prstGeom prst="rect">
                <a:avLst/>
              </a:prstGeom>
              <a:blipFill>
                <a:blip r:embed="rId5"/>
                <a:stretch>
                  <a:fillRect l="-26087" t="-4167" r="-1739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/>
              <p:nvPr/>
            </p:nvSpPr>
            <p:spPr>
              <a:xfrm>
                <a:off x="5715640" y="3474522"/>
                <a:ext cx="3490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640" y="3474522"/>
                <a:ext cx="349034" cy="276999"/>
              </a:xfrm>
              <a:prstGeom prst="rect">
                <a:avLst/>
              </a:prstGeom>
              <a:blipFill>
                <a:blip r:embed="rId6"/>
                <a:stretch>
                  <a:fillRect l="-1428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6E3ADB-C3FC-2405-DEB6-CB2BC9B01E51}"/>
                  </a:ext>
                </a:extLst>
              </p:cNvPr>
              <p:cNvSpPr txBox="1"/>
              <p:nvPr/>
            </p:nvSpPr>
            <p:spPr>
              <a:xfrm>
                <a:off x="4329245" y="2742016"/>
                <a:ext cx="650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baseline="30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6E3ADB-C3FC-2405-DEB6-CB2BC9B01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245" y="2742016"/>
                <a:ext cx="650178" cy="276999"/>
              </a:xfrm>
              <a:prstGeom prst="rect">
                <a:avLst/>
              </a:prstGeom>
              <a:blipFill>
                <a:blip r:embed="rId7"/>
                <a:stretch>
                  <a:fillRect l="-7547" r="-188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/>
              <p:nvPr/>
            </p:nvSpPr>
            <p:spPr>
              <a:xfrm>
                <a:off x="5373325" y="2853816"/>
                <a:ext cx="281552" cy="283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325" y="2853816"/>
                <a:ext cx="281552" cy="283667"/>
              </a:xfrm>
              <a:prstGeom prst="rect">
                <a:avLst/>
              </a:prstGeom>
              <a:blipFill>
                <a:blip r:embed="rId8"/>
                <a:stretch>
                  <a:fillRect l="-20833" r="-125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Striped Right Arrow 63">
            <a:extLst>
              <a:ext uri="{FF2B5EF4-FFF2-40B4-BE49-F238E27FC236}">
                <a16:creationId xmlns:a16="http://schemas.microsoft.com/office/drawing/2014/main" id="{89D840FD-D9EE-C33F-ED8E-53A7D7C66E12}"/>
              </a:ext>
            </a:extLst>
          </p:cNvPr>
          <p:cNvSpPr/>
          <p:nvPr/>
        </p:nvSpPr>
        <p:spPr>
          <a:xfrm>
            <a:off x="1514166" y="3505711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>
            <a:extLst>
              <a:ext uri="{FF2B5EF4-FFF2-40B4-BE49-F238E27FC236}">
                <a16:creationId xmlns:a16="http://schemas.microsoft.com/office/drawing/2014/main" id="{59686BAC-87CA-92AB-2C70-57D46D1BB9F3}"/>
              </a:ext>
            </a:extLst>
          </p:cNvPr>
          <p:cNvSpPr/>
          <p:nvPr/>
        </p:nvSpPr>
        <p:spPr>
          <a:xfrm>
            <a:off x="6754763" y="3541651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/>
              <p:nvPr/>
            </p:nvSpPr>
            <p:spPr>
              <a:xfrm>
                <a:off x="2197165" y="3410610"/>
                <a:ext cx="245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165" y="3410610"/>
                <a:ext cx="245195" cy="276999"/>
              </a:xfrm>
              <a:prstGeom prst="rect">
                <a:avLst/>
              </a:prstGeom>
              <a:blipFill>
                <a:blip r:embed="rId9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A971C-BA8E-FFB7-FA69-CA3EDE55367A}"/>
                  </a:ext>
                </a:extLst>
              </p:cNvPr>
              <p:cNvSpPr txBox="1"/>
              <p:nvPr/>
            </p:nvSpPr>
            <p:spPr>
              <a:xfrm>
                <a:off x="6344211" y="3474522"/>
                <a:ext cx="295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A971C-BA8E-FFB7-FA69-CA3EDE553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211" y="3474522"/>
                <a:ext cx="295274" cy="276999"/>
              </a:xfrm>
              <a:prstGeom prst="rect">
                <a:avLst/>
              </a:prstGeom>
              <a:blipFill>
                <a:blip r:embed="rId10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B73C28D-92D6-29E9-997E-5CB7A6547EE9}"/>
              </a:ext>
            </a:extLst>
          </p:cNvPr>
          <p:cNvCxnSpPr>
            <a:cxnSpLocks/>
            <a:stCxn id="66" idx="3"/>
            <a:endCxn id="34" idx="1"/>
          </p:cNvCxnSpPr>
          <p:nvPr/>
        </p:nvCxnSpPr>
        <p:spPr>
          <a:xfrm>
            <a:off x="2442360" y="3549110"/>
            <a:ext cx="241504" cy="491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10E9B4-5A00-F415-559F-6BEB39870207}"/>
              </a:ext>
            </a:extLst>
          </p:cNvPr>
          <p:cNvCxnSpPr>
            <a:cxnSpLocks/>
            <a:stCxn id="40" idx="3"/>
            <a:endCxn id="68" idx="1"/>
          </p:cNvCxnSpPr>
          <p:nvPr/>
        </p:nvCxnSpPr>
        <p:spPr>
          <a:xfrm>
            <a:off x="6064674" y="3613022"/>
            <a:ext cx="27953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17FF63-9BFC-DDBE-6E67-B48CA90BBD94}"/>
                  </a:ext>
                </a:extLst>
              </p:cNvPr>
              <p:cNvSpPr txBox="1"/>
              <p:nvPr/>
            </p:nvSpPr>
            <p:spPr>
              <a:xfrm>
                <a:off x="2423637" y="3227442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17FF63-9BFC-DDBE-6E67-B48CA90BB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637" y="3227442"/>
                <a:ext cx="281552" cy="276999"/>
              </a:xfrm>
              <a:prstGeom prst="rect">
                <a:avLst/>
              </a:prstGeom>
              <a:blipFill>
                <a:blip r:embed="rId11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EAC5CAB-5835-E0F9-D8FF-3ACA985C2E46}"/>
                  </a:ext>
                </a:extLst>
              </p:cNvPr>
              <p:cNvSpPr txBox="1"/>
              <p:nvPr/>
            </p:nvSpPr>
            <p:spPr>
              <a:xfrm>
                <a:off x="6066500" y="3266774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EAC5CAB-5835-E0F9-D8FF-3ACA985C2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500" y="3266774"/>
                <a:ext cx="281552" cy="276999"/>
              </a:xfrm>
              <a:prstGeom prst="rect">
                <a:avLst/>
              </a:prstGeom>
              <a:blipFill>
                <a:blip r:embed="rId12"/>
                <a:stretch>
                  <a:fillRect l="-21739" r="-869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37FD6ED-B723-42FF-5B4E-CA928633D11D}"/>
              </a:ext>
            </a:extLst>
          </p:cNvPr>
          <p:cNvCxnSpPr>
            <a:cxnSpLocks/>
            <a:stCxn id="68" idx="2"/>
            <a:endCxn id="83" idx="0"/>
          </p:cNvCxnSpPr>
          <p:nvPr/>
        </p:nvCxnSpPr>
        <p:spPr>
          <a:xfrm>
            <a:off x="6491848" y="3751521"/>
            <a:ext cx="2623" cy="3042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/>
              <p:nvPr/>
            </p:nvSpPr>
            <p:spPr>
              <a:xfrm>
                <a:off x="6395886" y="4055814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886" y="4055814"/>
                <a:ext cx="197169" cy="276999"/>
              </a:xfrm>
              <a:prstGeom prst="rect">
                <a:avLst/>
              </a:prstGeom>
              <a:blipFill>
                <a:blip r:embed="rId13"/>
                <a:stretch>
                  <a:fillRect l="-35294" r="-2941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/>
              <p:nvPr/>
            </p:nvSpPr>
            <p:spPr>
              <a:xfrm>
                <a:off x="6553196" y="3723975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196" y="3723975"/>
                <a:ext cx="281552" cy="276999"/>
              </a:xfrm>
              <a:prstGeom prst="rect">
                <a:avLst/>
              </a:prstGeom>
              <a:blipFill>
                <a:blip r:embed="rId14"/>
                <a:stretch>
                  <a:fillRect l="-21739" r="-434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itle 85">
            <a:extLst>
              <a:ext uri="{FF2B5EF4-FFF2-40B4-BE49-F238E27FC236}">
                <a16:creationId xmlns:a16="http://schemas.microsoft.com/office/drawing/2014/main" id="{52A30558-4A7C-340E-B8A4-599A1D03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Fork-Join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DAC947B-86BB-4773-5341-D1C3A5D55604}"/>
              </a:ext>
            </a:extLst>
          </p:cNvPr>
          <p:cNvSpPr/>
          <p:nvPr/>
        </p:nvSpPr>
        <p:spPr>
          <a:xfrm>
            <a:off x="3590260" y="3844074"/>
            <a:ext cx="136134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C3B2DD-31B9-9E6D-CC0B-33EC85B6777B}"/>
                  </a:ext>
                </a:extLst>
              </p:cNvPr>
              <p:cNvSpPr txBox="1"/>
              <p:nvPr/>
            </p:nvSpPr>
            <p:spPr>
              <a:xfrm>
                <a:off x="4043883" y="3891336"/>
                <a:ext cx="5403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C3B2DD-31B9-9E6D-CC0B-33EC85B67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883" y="3891336"/>
                <a:ext cx="540340" cy="246221"/>
              </a:xfrm>
              <a:prstGeom prst="rect">
                <a:avLst/>
              </a:prstGeom>
              <a:blipFill>
                <a:blip r:embed="rId15"/>
                <a:stretch>
                  <a:fillRect l="-9302" r="-1395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8C7885D-72B5-BA4C-D147-3FE58E0AE428}"/>
                  </a:ext>
                </a:extLst>
              </p:cNvPr>
              <p:cNvSpPr txBox="1"/>
              <p:nvPr/>
            </p:nvSpPr>
            <p:spPr>
              <a:xfrm>
                <a:off x="3631153" y="4148030"/>
                <a:ext cx="6072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baseline="30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8C7885D-72B5-BA4C-D147-3FE58E0AE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153" y="4148030"/>
                <a:ext cx="607281" cy="276999"/>
              </a:xfrm>
              <a:prstGeom prst="rect">
                <a:avLst/>
              </a:prstGeom>
              <a:blipFill>
                <a:blip r:embed="rId16"/>
                <a:stretch>
                  <a:fillRect l="-10417" r="-208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9183DA1-6364-F35C-46DB-D1C138DCDDA1}"/>
                  </a:ext>
                </a:extLst>
              </p:cNvPr>
              <p:cNvSpPr txBox="1"/>
              <p:nvPr/>
            </p:nvSpPr>
            <p:spPr>
              <a:xfrm>
                <a:off x="4324328" y="4162778"/>
                <a:ext cx="657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baseline="30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9183DA1-6364-F35C-46DB-D1C138DCD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328" y="4162778"/>
                <a:ext cx="657359" cy="276999"/>
              </a:xfrm>
              <a:prstGeom prst="rect">
                <a:avLst/>
              </a:prstGeom>
              <a:blipFill>
                <a:blip r:embed="rId17"/>
                <a:stretch>
                  <a:fillRect l="-7547" r="-188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68B1C18-C27E-F3E2-DB68-01E3D2FBEA9B}"/>
              </a:ext>
            </a:extLst>
          </p:cNvPr>
          <p:cNvCxnSpPr>
            <a:cxnSpLocks/>
            <a:stCxn id="34" idx="3"/>
            <a:endCxn id="88" idx="1"/>
          </p:cNvCxnSpPr>
          <p:nvPr/>
        </p:nvCxnSpPr>
        <p:spPr>
          <a:xfrm>
            <a:off x="2956311" y="3554026"/>
            <a:ext cx="633949" cy="74724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460A637-B205-D2DF-34B6-BBD86031CE3C}"/>
                  </a:ext>
                </a:extLst>
              </p:cNvPr>
              <p:cNvSpPr txBox="1"/>
              <p:nvPr/>
            </p:nvSpPr>
            <p:spPr>
              <a:xfrm>
                <a:off x="3003739" y="4048440"/>
                <a:ext cx="281552" cy="280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460A637-B205-D2DF-34B6-BBD86031C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739" y="4048440"/>
                <a:ext cx="281552" cy="280846"/>
              </a:xfrm>
              <a:prstGeom prst="rect">
                <a:avLst/>
              </a:prstGeom>
              <a:blipFill>
                <a:blip r:embed="rId18"/>
                <a:stretch>
                  <a:fillRect l="-26087" r="-1304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622531B-AE69-090E-54B0-9F56EAEBBCD9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4981687" y="3723975"/>
            <a:ext cx="718466" cy="57730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5FB74B0-116C-7ECB-1600-0C612BE3F084}"/>
                  </a:ext>
                </a:extLst>
              </p:cNvPr>
              <p:cNvSpPr txBox="1"/>
              <p:nvPr/>
            </p:nvSpPr>
            <p:spPr>
              <a:xfrm>
                <a:off x="5388072" y="4077934"/>
                <a:ext cx="281552" cy="283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5FB74B0-116C-7ECB-1600-0C612BE3F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072" y="4077934"/>
                <a:ext cx="281552" cy="283667"/>
              </a:xfrm>
              <a:prstGeom prst="rect">
                <a:avLst/>
              </a:prstGeom>
              <a:blipFill>
                <a:blip r:embed="rId19"/>
                <a:stretch>
                  <a:fillRect l="-26087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8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C497F3-5450-199E-ADFE-23F06A623934}"/>
              </a:ext>
            </a:extLst>
          </p:cNvPr>
          <p:cNvCxnSpPr>
            <a:cxnSpLocks/>
            <a:stCxn id="9" idx="3"/>
            <a:endCxn id="40" idx="1"/>
          </p:cNvCxnSpPr>
          <p:nvPr/>
        </p:nvCxnSpPr>
        <p:spPr>
          <a:xfrm>
            <a:off x="4807974" y="2888555"/>
            <a:ext cx="1084647" cy="72446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4E69BF-29BC-2F37-1F0C-D9F9D0A48382}"/>
              </a:ext>
            </a:extLst>
          </p:cNvPr>
          <p:cNvCxnSpPr>
            <a:cxnSpLocks/>
            <a:stCxn id="66" idx="3"/>
            <a:endCxn id="9" idx="1"/>
          </p:cNvCxnSpPr>
          <p:nvPr/>
        </p:nvCxnSpPr>
        <p:spPr>
          <a:xfrm flipV="1">
            <a:off x="2442360" y="2888555"/>
            <a:ext cx="1313563" cy="66055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/>
              <p:nvPr/>
            </p:nvSpPr>
            <p:spPr>
              <a:xfrm>
                <a:off x="3018489" y="2725999"/>
                <a:ext cx="281552" cy="282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489" y="2725999"/>
                <a:ext cx="281552" cy="282257"/>
              </a:xfrm>
              <a:prstGeom prst="rect">
                <a:avLst/>
              </a:prstGeom>
              <a:blipFill>
                <a:blip r:embed="rId2"/>
                <a:stretch>
                  <a:fillRect l="-26087" t="-4348" r="-1739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/>
              <p:nvPr/>
            </p:nvSpPr>
            <p:spPr>
              <a:xfrm>
                <a:off x="5892621" y="3474522"/>
                <a:ext cx="3490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621" y="3474522"/>
                <a:ext cx="349034" cy="276999"/>
              </a:xfrm>
              <a:prstGeom prst="rect">
                <a:avLst/>
              </a:prstGeom>
              <a:blipFill>
                <a:blip r:embed="rId3"/>
                <a:stretch>
                  <a:fillRect l="-1071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A51C3C8-BE62-2B2A-9CC8-547ECF5BD23D}"/>
              </a:ext>
            </a:extLst>
          </p:cNvPr>
          <p:cNvGrpSpPr/>
          <p:nvPr/>
        </p:nvGrpSpPr>
        <p:grpSpPr>
          <a:xfrm>
            <a:off x="3755923" y="2531469"/>
            <a:ext cx="1052051" cy="714171"/>
            <a:chOff x="3755923" y="2433146"/>
            <a:chExt cx="1052051" cy="71417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EF1B70-F7ED-8B65-9902-89B4962A0593}"/>
                </a:ext>
              </a:extLst>
            </p:cNvPr>
            <p:cNvSpPr/>
            <p:nvPr/>
          </p:nvSpPr>
          <p:spPr>
            <a:xfrm>
              <a:off x="3755923" y="2433146"/>
              <a:ext cx="1052051" cy="71417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9E5A26B-0528-09FD-9CCE-29CDD10D9061}"/>
                    </a:ext>
                  </a:extLst>
                </p:cNvPr>
                <p:cNvSpPr txBox="1"/>
                <p:nvPr/>
              </p:nvSpPr>
              <p:spPr>
                <a:xfrm>
                  <a:off x="4048800" y="2470574"/>
                  <a:ext cx="53360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1600" b="0" i="1" baseline="30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9E5A26B-0528-09FD-9CCE-29CDD10D9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800" y="2470574"/>
                  <a:ext cx="533608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9302" r="-13953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F28B733-4A15-FDFC-D69D-AF0020590042}"/>
                    </a:ext>
                  </a:extLst>
                </p:cNvPr>
                <p:cNvSpPr txBox="1"/>
                <p:nvPr/>
              </p:nvSpPr>
              <p:spPr>
                <a:xfrm>
                  <a:off x="3872045" y="2727268"/>
                  <a:ext cx="316497" cy="2823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F28B733-4A15-FDFC-D69D-AF00205900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045" y="2727268"/>
                  <a:ext cx="316497" cy="282385"/>
                </a:xfrm>
                <a:prstGeom prst="rect">
                  <a:avLst/>
                </a:prstGeom>
                <a:blipFill>
                  <a:blip r:embed="rId5"/>
                  <a:stretch>
                    <a:fillRect l="-15385" r="-7692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D6E3ADB-C3FC-2405-DEB6-CB2BC9B01E51}"/>
                    </a:ext>
                  </a:extLst>
                </p:cNvPr>
                <p:cNvSpPr txBox="1"/>
                <p:nvPr/>
              </p:nvSpPr>
              <p:spPr>
                <a:xfrm>
                  <a:off x="4417735" y="2742016"/>
                  <a:ext cx="316497" cy="2857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D6E3ADB-C3FC-2405-DEB6-CB2BC9B01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735" y="2742016"/>
                  <a:ext cx="316497" cy="285784"/>
                </a:xfrm>
                <a:prstGeom prst="rect">
                  <a:avLst/>
                </a:prstGeom>
                <a:blipFill>
                  <a:blip r:embed="rId6"/>
                  <a:stretch>
                    <a:fillRect l="-20000" r="-40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/>
              <p:nvPr/>
            </p:nvSpPr>
            <p:spPr>
              <a:xfrm>
                <a:off x="5373325" y="2853816"/>
                <a:ext cx="281552" cy="283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325" y="2853816"/>
                <a:ext cx="281552" cy="283667"/>
              </a:xfrm>
              <a:prstGeom prst="rect">
                <a:avLst/>
              </a:prstGeom>
              <a:blipFill>
                <a:blip r:embed="rId7"/>
                <a:stretch>
                  <a:fillRect l="-20833" t="-4167" r="-125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Striped Right Arrow 63">
            <a:extLst>
              <a:ext uri="{FF2B5EF4-FFF2-40B4-BE49-F238E27FC236}">
                <a16:creationId xmlns:a16="http://schemas.microsoft.com/office/drawing/2014/main" id="{89D840FD-D9EE-C33F-ED8E-53A7D7C66E12}"/>
              </a:ext>
            </a:extLst>
          </p:cNvPr>
          <p:cNvSpPr/>
          <p:nvPr/>
        </p:nvSpPr>
        <p:spPr>
          <a:xfrm>
            <a:off x="1514166" y="3505711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>
            <a:extLst>
              <a:ext uri="{FF2B5EF4-FFF2-40B4-BE49-F238E27FC236}">
                <a16:creationId xmlns:a16="http://schemas.microsoft.com/office/drawing/2014/main" id="{59686BAC-87CA-92AB-2C70-57D46D1BB9F3}"/>
              </a:ext>
            </a:extLst>
          </p:cNvPr>
          <p:cNvSpPr/>
          <p:nvPr/>
        </p:nvSpPr>
        <p:spPr>
          <a:xfrm>
            <a:off x="6331976" y="3541651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/>
              <p:nvPr/>
            </p:nvSpPr>
            <p:spPr>
              <a:xfrm>
                <a:off x="2197165" y="3410610"/>
                <a:ext cx="245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165" y="3410610"/>
                <a:ext cx="245195" cy="276999"/>
              </a:xfrm>
              <a:prstGeom prst="rect">
                <a:avLst/>
              </a:prstGeom>
              <a:blipFill>
                <a:blip r:embed="rId8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37FD6ED-B723-42FF-5B4E-CA928633D11D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5983192" y="3751521"/>
            <a:ext cx="0" cy="33378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/>
              <p:nvPr/>
            </p:nvSpPr>
            <p:spPr>
              <a:xfrm>
                <a:off x="5884607" y="4085310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607" y="4085310"/>
                <a:ext cx="197169" cy="276999"/>
              </a:xfrm>
              <a:prstGeom prst="rect">
                <a:avLst/>
              </a:prstGeom>
              <a:blipFill>
                <a:blip r:embed="rId9"/>
                <a:stretch>
                  <a:fillRect l="-35294" r="-2941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/>
              <p:nvPr/>
            </p:nvSpPr>
            <p:spPr>
              <a:xfrm>
                <a:off x="6041917" y="3753471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917" y="3753471"/>
                <a:ext cx="281552" cy="276999"/>
              </a:xfrm>
              <a:prstGeom prst="rect">
                <a:avLst/>
              </a:prstGeom>
              <a:blipFill>
                <a:blip r:embed="rId10"/>
                <a:stretch>
                  <a:fillRect l="-21739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itle 85">
            <a:extLst>
              <a:ext uri="{FF2B5EF4-FFF2-40B4-BE49-F238E27FC236}">
                <a16:creationId xmlns:a16="http://schemas.microsoft.com/office/drawing/2014/main" id="{52A30558-4A7C-340E-B8A4-599A1D03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Fork-Join Rev 2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68B1C18-C27E-F3E2-DB68-01E3D2FBEA9B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2442360" y="3549110"/>
            <a:ext cx="1174814" cy="75216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460A637-B205-D2DF-34B6-BBD86031CE3C}"/>
                  </a:ext>
                </a:extLst>
              </p:cNvPr>
              <p:cNvSpPr txBox="1"/>
              <p:nvPr/>
            </p:nvSpPr>
            <p:spPr>
              <a:xfrm>
                <a:off x="3003739" y="4048440"/>
                <a:ext cx="281552" cy="280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460A637-B205-D2DF-34B6-BBD86031C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739" y="4048440"/>
                <a:ext cx="281552" cy="280846"/>
              </a:xfrm>
              <a:prstGeom prst="rect">
                <a:avLst/>
              </a:prstGeom>
              <a:blipFill>
                <a:blip r:embed="rId11"/>
                <a:stretch>
                  <a:fillRect l="-26087" r="-1304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622531B-AE69-090E-54B0-9F56EAEBBCD9}"/>
              </a:ext>
            </a:extLst>
          </p:cNvPr>
          <p:cNvCxnSpPr>
            <a:cxnSpLocks/>
            <a:stCxn id="18" idx="3"/>
            <a:endCxn id="40" idx="1"/>
          </p:cNvCxnSpPr>
          <p:nvPr/>
        </p:nvCxnSpPr>
        <p:spPr>
          <a:xfrm flipV="1">
            <a:off x="4727949" y="3613022"/>
            <a:ext cx="1164672" cy="71096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5FB74B0-116C-7ECB-1600-0C612BE3F084}"/>
                  </a:ext>
                </a:extLst>
              </p:cNvPr>
              <p:cNvSpPr txBox="1"/>
              <p:nvPr/>
            </p:nvSpPr>
            <p:spPr>
              <a:xfrm>
                <a:off x="5388072" y="4077934"/>
                <a:ext cx="281552" cy="283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5FB74B0-116C-7ECB-1600-0C612BE3F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072" y="4077934"/>
                <a:ext cx="281552" cy="283667"/>
              </a:xfrm>
              <a:prstGeom prst="rect">
                <a:avLst/>
              </a:prstGeom>
              <a:blipFill>
                <a:blip r:embed="rId12"/>
                <a:stretch>
                  <a:fillRect l="-26087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97F2F9B3-4E4B-10B5-7A1D-604320DB255C}"/>
              </a:ext>
            </a:extLst>
          </p:cNvPr>
          <p:cNvGrpSpPr/>
          <p:nvPr/>
        </p:nvGrpSpPr>
        <p:grpSpPr>
          <a:xfrm>
            <a:off x="3675898" y="3966904"/>
            <a:ext cx="1052051" cy="714171"/>
            <a:chOff x="3755923" y="2433146"/>
            <a:chExt cx="1052051" cy="71417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A8295F-80FB-5C5C-54B3-F12F5C7EE227}"/>
                </a:ext>
              </a:extLst>
            </p:cNvPr>
            <p:cNvSpPr/>
            <p:nvPr/>
          </p:nvSpPr>
          <p:spPr>
            <a:xfrm>
              <a:off x="3755923" y="2433146"/>
              <a:ext cx="1052051" cy="71417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57F1ADF-49A1-F74B-FE4F-63F6B0ACEF31}"/>
                    </a:ext>
                  </a:extLst>
                </p:cNvPr>
                <p:cNvSpPr txBox="1"/>
                <p:nvPr/>
              </p:nvSpPr>
              <p:spPr>
                <a:xfrm>
                  <a:off x="4048800" y="2470574"/>
                  <a:ext cx="57118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57F1ADF-49A1-F74B-FE4F-63F6B0ACEF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800" y="2470574"/>
                  <a:ext cx="571182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8696" t="-5000" r="-13043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7DBCAA9-9509-1469-66EC-61473DB899D4}"/>
                    </a:ext>
                  </a:extLst>
                </p:cNvPr>
                <p:cNvSpPr txBox="1"/>
                <p:nvPr/>
              </p:nvSpPr>
              <p:spPr>
                <a:xfrm>
                  <a:off x="3872045" y="2727268"/>
                  <a:ext cx="314381" cy="2809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7DBCAA9-9509-1469-66EC-61473DB89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045" y="2727268"/>
                  <a:ext cx="314381" cy="280974"/>
                </a:xfrm>
                <a:prstGeom prst="rect">
                  <a:avLst/>
                </a:prstGeom>
                <a:blipFill>
                  <a:blip r:embed="rId14"/>
                  <a:stretch>
                    <a:fillRect l="-15385" r="-3846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F12D8DC-EDAB-0AED-DD3E-355FB27D0906}"/>
                    </a:ext>
                  </a:extLst>
                </p:cNvPr>
                <p:cNvSpPr txBox="1"/>
                <p:nvPr/>
              </p:nvSpPr>
              <p:spPr>
                <a:xfrm>
                  <a:off x="4417735" y="2742016"/>
                  <a:ext cx="314381" cy="2843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F12D8DC-EDAB-0AED-DD3E-355FB27D0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735" y="2742016"/>
                  <a:ext cx="314381" cy="284373"/>
                </a:xfrm>
                <a:prstGeom prst="rect">
                  <a:avLst/>
                </a:prstGeom>
                <a:blipFill>
                  <a:blip r:embed="rId15"/>
                  <a:stretch>
                    <a:fillRect l="-15385" r="-384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3775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EF1B70-F7ED-8B65-9902-89B4962A0593}"/>
              </a:ext>
            </a:extLst>
          </p:cNvPr>
          <p:cNvSpPr/>
          <p:nvPr/>
        </p:nvSpPr>
        <p:spPr>
          <a:xfrm>
            <a:off x="3595177" y="1971028"/>
            <a:ext cx="136134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C497F3-5450-199E-ADFE-23F06A623934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4759878" y="2422973"/>
            <a:ext cx="955762" cy="34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96D9969-FDCB-6255-18DB-AA075FF0098E}"/>
              </a:ext>
            </a:extLst>
          </p:cNvPr>
          <p:cNvCxnSpPr>
            <a:cxnSpLocks/>
            <a:stCxn id="40" idx="2"/>
            <a:endCxn id="34" idx="2"/>
          </p:cNvCxnSpPr>
          <p:nvPr/>
        </p:nvCxnSpPr>
        <p:spPr>
          <a:xfrm rot="5400000" flipH="1">
            <a:off x="4345291" y="1016949"/>
            <a:ext cx="19664" cy="3070069"/>
          </a:xfrm>
          <a:prstGeom prst="bentConnector3">
            <a:avLst>
              <a:gd name="adj1" fmla="val -261257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89A0AF-D3AE-FC57-CCB8-20F0AFBBB0F2}"/>
                  </a:ext>
                </a:extLst>
              </p:cNvPr>
              <p:cNvSpPr txBox="1"/>
              <p:nvPr/>
            </p:nvSpPr>
            <p:spPr>
              <a:xfrm>
                <a:off x="4193453" y="3102071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89A0AF-D3AE-FC57-CCB8-20F0AFBBB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453" y="3102071"/>
                <a:ext cx="281552" cy="276999"/>
              </a:xfrm>
              <a:prstGeom prst="rect">
                <a:avLst/>
              </a:prstGeom>
              <a:blipFill>
                <a:blip r:embed="rId2"/>
                <a:stretch>
                  <a:fillRect l="-21739" r="-434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/>
              <p:nvPr/>
            </p:nvSpPr>
            <p:spPr>
              <a:xfrm>
                <a:off x="4048800" y="2018290"/>
                <a:ext cx="45409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00" y="2018290"/>
                <a:ext cx="454099" cy="246221"/>
              </a:xfrm>
              <a:prstGeom prst="rect">
                <a:avLst/>
              </a:prstGeom>
              <a:blipFill>
                <a:blip r:embed="rId3"/>
                <a:stretch>
                  <a:fillRect l="-10811" r="-1621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7212D3-2CD6-683B-E86A-9281C30FD144}"/>
                  </a:ext>
                </a:extLst>
              </p:cNvPr>
              <p:cNvSpPr txBox="1"/>
              <p:nvPr/>
            </p:nvSpPr>
            <p:spPr>
              <a:xfrm>
                <a:off x="2683864" y="2265152"/>
                <a:ext cx="272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7212D3-2CD6-683B-E86A-9281C30FD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864" y="2265152"/>
                <a:ext cx="272447" cy="276999"/>
              </a:xfrm>
              <a:prstGeom prst="rect">
                <a:avLst/>
              </a:prstGeom>
              <a:blipFill>
                <a:blip r:embed="rId4"/>
                <a:stretch>
                  <a:fillRect l="-18182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/>
              <p:nvPr/>
            </p:nvSpPr>
            <p:spPr>
              <a:xfrm>
                <a:off x="3636070" y="2274984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70" y="2274984"/>
                <a:ext cx="505716" cy="276999"/>
              </a:xfrm>
              <a:prstGeom prst="rect">
                <a:avLst/>
              </a:prstGeom>
              <a:blipFill>
                <a:blip r:embed="rId5"/>
                <a:stretch>
                  <a:fillRect l="-10000" r="-25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4E69BF-29BC-2F37-1F0C-D9F9D0A4838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956311" y="2403652"/>
            <a:ext cx="610931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/>
              <p:nvPr/>
            </p:nvSpPr>
            <p:spPr>
              <a:xfrm>
                <a:off x="3146309" y="2077068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309" y="2077068"/>
                <a:ext cx="281552" cy="276999"/>
              </a:xfrm>
              <a:prstGeom prst="rect">
                <a:avLst/>
              </a:prstGeom>
              <a:blipFill>
                <a:blip r:embed="rId6"/>
                <a:stretch>
                  <a:fillRect l="-21739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/>
              <p:nvPr/>
            </p:nvSpPr>
            <p:spPr>
              <a:xfrm>
                <a:off x="5715640" y="2284816"/>
                <a:ext cx="3490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640" y="2284816"/>
                <a:ext cx="349034" cy="276999"/>
              </a:xfrm>
              <a:prstGeom prst="rect">
                <a:avLst/>
              </a:prstGeom>
              <a:blipFill>
                <a:blip r:embed="rId7"/>
                <a:stretch>
                  <a:fillRect l="-1428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6E3ADB-C3FC-2405-DEB6-CB2BC9B01E51}"/>
                  </a:ext>
                </a:extLst>
              </p:cNvPr>
              <p:cNvSpPr txBox="1"/>
              <p:nvPr/>
            </p:nvSpPr>
            <p:spPr>
              <a:xfrm>
                <a:off x="4329245" y="2289732"/>
                <a:ext cx="555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6E3ADB-C3FC-2405-DEB6-CB2BC9B01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245" y="2289732"/>
                <a:ext cx="555793" cy="276999"/>
              </a:xfrm>
              <a:prstGeom prst="rect">
                <a:avLst/>
              </a:prstGeom>
              <a:blipFill>
                <a:blip r:embed="rId8"/>
                <a:stretch>
                  <a:fillRect l="-8889" r="-222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/>
              <p:nvPr/>
            </p:nvSpPr>
            <p:spPr>
              <a:xfrm>
                <a:off x="5147181" y="2077068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181" y="2077068"/>
                <a:ext cx="281552" cy="276999"/>
              </a:xfrm>
              <a:prstGeom prst="rect">
                <a:avLst/>
              </a:prstGeom>
              <a:blipFill>
                <a:blip r:embed="rId9"/>
                <a:stretch>
                  <a:fillRect l="-21739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Striped Right Arrow 63">
            <a:extLst>
              <a:ext uri="{FF2B5EF4-FFF2-40B4-BE49-F238E27FC236}">
                <a16:creationId xmlns:a16="http://schemas.microsoft.com/office/drawing/2014/main" id="{89D840FD-D9EE-C33F-ED8E-53A7D7C66E12}"/>
              </a:ext>
            </a:extLst>
          </p:cNvPr>
          <p:cNvSpPr/>
          <p:nvPr/>
        </p:nvSpPr>
        <p:spPr>
          <a:xfrm>
            <a:off x="1514166" y="2355337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>
            <a:extLst>
              <a:ext uri="{FF2B5EF4-FFF2-40B4-BE49-F238E27FC236}">
                <a16:creationId xmlns:a16="http://schemas.microsoft.com/office/drawing/2014/main" id="{59686BAC-87CA-92AB-2C70-57D46D1BB9F3}"/>
              </a:ext>
            </a:extLst>
          </p:cNvPr>
          <p:cNvSpPr/>
          <p:nvPr/>
        </p:nvSpPr>
        <p:spPr>
          <a:xfrm>
            <a:off x="6626943" y="2351945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/>
              <p:nvPr/>
            </p:nvSpPr>
            <p:spPr>
              <a:xfrm>
                <a:off x="2197165" y="2260236"/>
                <a:ext cx="245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165" y="2260236"/>
                <a:ext cx="245195" cy="276999"/>
              </a:xfrm>
              <a:prstGeom prst="rect">
                <a:avLst/>
              </a:prstGeom>
              <a:blipFill>
                <a:blip r:embed="rId10"/>
                <a:stretch>
                  <a:fillRect l="-19048" r="-4762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A971C-BA8E-FFB7-FA69-CA3EDE55367A}"/>
                  </a:ext>
                </a:extLst>
              </p:cNvPr>
              <p:cNvSpPr txBox="1"/>
              <p:nvPr/>
            </p:nvSpPr>
            <p:spPr>
              <a:xfrm>
                <a:off x="6344211" y="2284816"/>
                <a:ext cx="295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A971C-BA8E-FFB7-FA69-CA3EDE553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211" y="2284816"/>
                <a:ext cx="295274" cy="276999"/>
              </a:xfrm>
              <a:prstGeom prst="rect">
                <a:avLst/>
              </a:prstGeom>
              <a:blipFill>
                <a:blip r:embed="rId11"/>
                <a:stretch>
                  <a:fillRect l="-16667" r="-416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B73C28D-92D6-29E9-997E-5CB7A6547EE9}"/>
              </a:ext>
            </a:extLst>
          </p:cNvPr>
          <p:cNvCxnSpPr>
            <a:cxnSpLocks/>
            <a:stCxn id="66" idx="3"/>
            <a:endCxn id="34" idx="1"/>
          </p:cNvCxnSpPr>
          <p:nvPr/>
        </p:nvCxnSpPr>
        <p:spPr>
          <a:xfrm>
            <a:off x="2442360" y="2398736"/>
            <a:ext cx="241504" cy="491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10E9B4-5A00-F415-559F-6BEB39870207}"/>
              </a:ext>
            </a:extLst>
          </p:cNvPr>
          <p:cNvCxnSpPr>
            <a:cxnSpLocks/>
            <a:stCxn id="40" idx="3"/>
            <a:endCxn id="68" idx="1"/>
          </p:cNvCxnSpPr>
          <p:nvPr/>
        </p:nvCxnSpPr>
        <p:spPr>
          <a:xfrm>
            <a:off x="6064674" y="2423316"/>
            <a:ext cx="27953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17FF63-9BFC-DDBE-6E67-B48CA90BBD94}"/>
                  </a:ext>
                </a:extLst>
              </p:cNvPr>
              <p:cNvSpPr txBox="1"/>
              <p:nvPr/>
            </p:nvSpPr>
            <p:spPr>
              <a:xfrm>
                <a:off x="2423637" y="2077068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17FF63-9BFC-DDBE-6E67-B48CA90BB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637" y="2077068"/>
                <a:ext cx="281552" cy="276999"/>
              </a:xfrm>
              <a:prstGeom prst="rect">
                <a:avLst/>
              </a:prstGeom>
              <a:blipFill>
                <a:blip r:embed="rId12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EAC5CAB-5835-E0F9-D8FF-3ACA985C2E46}"/>
                  </a:ext>
                </a:extLst>
              </p:cNvPr>
              <p:cNvSpPr txBox="1"/>
              <p:nvPr/>
            </p:nvSpPr>
            <p:spPr>
              <a:xfrm>
                <a:off x="6066500" y="2077068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EAC5CAB-5835-E0F9-D8FF-3ACA985C2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500" y="2077068"/>
                <a:ext cx="281552" cy="276999"/>
              </a:xfrm>
              <a:prstGeom prst="rect">
                <a:avLst/>
              </a:prstGeom>
              <a:blipFill>
                <a:blip r:embed="rId13"/>
                <a:stretch>
                  <a:fillRect l="-21739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37FD6ED-B723-42FF-5B4E-CA928633D11D}"/>
              </a:ext>
            </a:extLst>
          </p:cNvPr>
          <p:cNvCxnSpPr>
            <a:cxnSpLocks/>
            <a:stCxn id="68" idx="2"/>
            <a:endCxn id="83" idx="0"/>
          </p:cNvCxnSpPr>
          <p:nvPr/>
        </p:nvCxnSpPr>
        <p:spPr>
          <a:xfrm>
            <a:off x="6491848" y="2561815"/>
            <a:ext cx="2623" cy="3042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/>
              <p:nvPr/>
            </p:nvSpPr>
            <p:spPr>
              <a:xfrm>
                <a:off x="6395886" y="2866108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886" y="2866108"/>
                <a:ext cx="197169" cy="276999"/>
              </a:xfrm>
              <a:prstGeom prst="rect">
                <a:avLst/>
              </a:prstGeom>
              <a:blipFill>
                <a:blip r:embed="rId14"/>
                <a:stretch>
                  <a:fillRect l="-35294" r="-2941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/>
              <p:nvPr/>
            </p:nvSpPr>
            <p:spPr>
              <a:xfrm>
                <a:off x="6553196" y="2534269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196" y="2534269"/>
                <a:ext cx="281552" cy="276999"/>
              </a:xfrm>
              <a:prstGeom prst="rect">
                <a:avLst/>
              </a:prstGeom>
              <a:blipFill>
                <a:blip r:embed="rId15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itle 85">
            <a:extLst>
              <a:ext uri="{FF2B5EF4-FFF2-40B4-BE49-F238E27FC236}">
                <a16:creationId xmlns:a16="http://schemas.microsoft.com/office/drawing/2014/main" id="{52A30558-4A7C-340E-B8A4-599A1D03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372790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20677</TotalTime>
  <Words>69</Words>
  <Application>Microsoft Macintosh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Network Approximations Figures</vt:lpstr>
      <vt:lpstr>Fork-Join</vt:lpstr>
      <vt:lpstr>Fork-Join Rev 2</vt:lpstr>
      <vt:lpstr>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Approximations Figures</dc:title>
  <dc:creator>Joseph Hellerstein</dc:creator>
  <cp:lastModifiedBy>Joseph Hellerstein</cp:lastModifiedBy>
  <cp:revision>40</cp:revision>
  <dcterms:created xsi:type="dcterms:W3CDTF">2024-01-02T17:32:24Z</dcterms:created>
  <dcterms:modified xsi:type="dcterms:W3CDTF">2024-01-17T02:10:01Z</dcterms:modified>
</cp:coreProperties>
</file>