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0" d="100"/>
          <a:sy n="130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Approximations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DF893F-5B4B-3722-486B-8FF1CC52A2D2}"/>
              </a:ext>
            </a:extLst>
          </p:cNvPr>
          <p:cNvSpPr/>
          <p:nvPr/>
        </p:nvSpPr>
        <p:spPr>
          <a:xfrm>
            <a:off x="3520146" y="1371048"/>
            <a:ext cx="2328830" cy="191123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9A662-8662-445E-B52E-8BD4A0E4CC6B}"/>
                  </a:ext>
                </a:extLst>
              </p:cNvPr>
              <p:cNvSpPr txBox="1"/>
              <p:nvPr/>
            </p:nvSpPr>
            <p:spPr>
              <a:xfrm>
                <a:off x="3690150" y="2289729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9A662-8662-445E-B52E-8BD4A0E4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150" y="2289729"/>
                <a:ext cx="272447" cy="276999"/>
              </a:xfrm>
              <a:prstGeom prst="rect">
                <a:avLst/>
              </a:prstGeom>
              <a:blipFill>
                <a:blip r:embed="rId2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74D8A-ED7F-CC9B-F576-FE74E3CF744F}"/>
                  </a:ext>
                </a:extLst>
              </p:cNvPr>
              <p:cNvSpPr txBox="1"/>
              <p:nvPr/>
            </p:nvSpPr>
            <p:spPr>
              <a:xfrm>
                <a:off x="5418486" y="2289729"/>
                <a:ext cx="32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74D8A-ED7F-CC9B-F576-FE74E3CF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86" y="2289729"/>
                <a:ext cx="322524" cy="276999"/>
              </a:xfrm>
              <a:prstGeom prst="rect">
                <a:avLst/>
              </a:prstGeom>
              <a:blipFill>
                <a:blip r:embed="rId3"/>
                <a:stretch>
                  <a:fillRect l="-14815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4278098" y="19710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8D4484-7D8E-A069-504F-652B612D1C5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962597" y="2428228"/>
            <a:ext cx="315501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474744" y="2422973"/>
            <a:ext cx="943742" cy="52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4703061" y="1690041"/>
            <a:ext cx="12700" cy="1753374"/>
          </a:xfrm>
          <a:prstGeom prst="bentConnector3">
            <a:avLst>
              <a:gd name="adj1" fmla="val 474193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645739" y="2925093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39" y="2925093"/>
                <a:ext cx="281552" cy="276999"/>
              </a:xfrm>
              <a:prstGeom prst="rect">
                <a:avLst/>
              </a:prstGeom>
              <a:blipFill>
                <a:blip r:embed="rId4"/>
                <a:stretch>
                  <a:fillRect l="-4348" r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3660940" y="1399123"/>
                <a:ext cx="681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940" y="1399123"/>
                <a:ext cx="681853" cy="369332"/>
              </a:xfrm>
              <a:prstGeom prst="rect">
                <a:avLst/>
              </a:prstGeom>
              <a:blipFill>
                <a:blip r:embed="rId5"/>
                <a:stretch>
                  <a:fillRect l="-11111" r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1926780" y="2274984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80" y="2274984"/>
                <a:ext cx="245195" cy="276999"/>
              </a:xfrm>
              <a:prstGeom prst="rect">
                <a:avLst/>
              </a:prstGeom>
              <a:blipFill>
                <a:blip r:embed="rId6"/>
                <a:stretch>
                  <a:fillRect l="-2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2810158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58" y="2274984"/>
                <a:ext cx="505716" cy="276999"/>
              </a:xfrm>
              <a:prstGeom prst="rect">
                <a:avLst/>
              </a:prstGeom>
              <a:blipFill>
                <a:blip r:embed="rId7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171975" y="2413484"/>
            <a:ext cx="6381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2389225" y="204511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25" y="2045112"/>
                <a:ext cx="281552" cy="276999"/>
              </a:xfrm>
              <a:prstGeom prst="rect">
                <a:avLst/>
              </a:prstGeom>
              <a:blipFill>
                <a:blip r:embed="rId8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9EB045-CEED-32FC-8841-8B04A6C89295}"/>
                  </a:ext>
                </a:extLst>
              </p:cNvPr>
              <p:cNvSpPr txBox="1"/>
              <p:nvPr/>
            </p:nvSpPr>
            <p:spPr>
              <a:xfrm>
                <a:off x="3287160" y="219214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9EB045-CEED-32FC-8841-8B04A6C8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60" y="2192140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B281F5-8A7D-AC26-7686-46D57888F37B}"/>
                  </a:ext>
                </a:extLst>
              </p:cNvPr>
              <p:cNvSpPr txBox="1"/>
              <p:nvPr/>
            </p:nvSpPr>
            <p:spPr>
              <a:xfrm>
                <a:off x="6059925" y="231431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B281F5-8A7D-AC26-7686-46D57888F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25" y="2314312"/>
                <a:ext cx="555793" cy="276999"/>
              </a:xfrm>
              <a:prstGeom prst="rect">
                <a:avLst/>
              </a:prstGeom>
              <a:blipFill>
                <a:blip r:embed="rId10"/>
                <a:stretch>
                  <a:fillRect l="-9091" r="-22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7259310" y="2314312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310" y="2314312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DF9BCF-4480-9673-3D00-0E410355C43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615718" y="2452811"/>
            <a:ext cx="64359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D83DCA-E789-1876-7B0E-4009FED715FD}"/>
                  </a:ext>
                </a:extLst>
              </p:cNvPr>
              <p:cNvSpPr txBox="1"/>
              <p:nvPr/>
            </p:nvSpPr>
            <p:spPr>
              <a:xfrm>
                <a:off x="6825932" y="2109020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D83DCA-E789-1876-7B0E-4009FED71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932" y="2109020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88B3CA-D9F0-D501-53D4-69AD3171420D}"/>
                  </a:ext>
                </a:extLst>
              </p:cNvPr>
              <p:cNvSpPr txBox="1"/>
              <p:nvPr/>
            </p:nvSpPr>
            <p:spPr>
              <a:xfrm>
                <a:off x="5622227" y="221233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88B3CA-D9F0-D501-53D4-69AD3171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227" y="2212338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3BBD48-CF82-1A83-F8E1-402F80BD0280}"/>
                  </a:ext>
                </a:extLst>
              </p:cNvPr>
              <p:cNvSpPr txBox="1"/>
              <p:nvPr/>
            </p:nvSpPr>
            <p:spPr>
              <a:xfrm>
                <a:off x="3962395" y="2104101"/>
                <a:ext cx="281552" cy="280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3BBD48-CF82-1A83-F8E1-402F80BD0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395" y="2104101"/>
                <a:ext cx="281552" cy="280974"/>
              </a:xfrm>
              <a:prstGeom prst="rect">
                <a:avLst/>
              </a:prstGeom>
              <a:blipFill>
                <a:blip r:embed="rId14"/>
                <a:stretch>
                  <a:fillRect l="-30435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Network Approximations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19</cp:revision>
  <dcterms:created xsi:type="dcterms:W3CDTF">2024-01-02T17:32:24Z</dcterms:created>
  <dcterms:modified xsi:type="dcterms:W3CDTF">2024-01-03T19:39:48Z</dcterms:modified>
</cp:coreProperties>
</file>