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39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15891</TotalTime>
  <Words>46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Fork-Join</vt:lpstr>
      <vt:lpstr>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36</cp:revision>
  <dcterms:created xsi:type="dcterms:W3CDTF">2024-01-02T17:32:24Z</dcterms:created>
  <dcterms:modified xsi:type="dcterms:W3CDTF">2024-01-13T18:24:16Z</dcterms:modified>
</cp:coreProperties>
</file>