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Approximations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1971028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759878" y="2422973"/>
            <a:ext cx="955762" cy="3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6D9969-FDCB-6255-18DB-AA075FF0098E}"/>
              </a:ext>
            </a:extLst>
          </p:cNvPr>
          <p:cNvCxnSpPr>
            <a:cxnSpLocks/>
            <a:stCxn id="40" idx="2"/>
            <a:endCxn id="34" idx="2"/>
          </p:cNvCxnSpPr>
          <p:nvPr/>
        </p:nvCxnSpPr>
        <p:spPr>
          <a:xfrm rot="5400000" flipH="1">
            <a:off x="4345291" y="1016949"/>
            <a:ext cx="19664" cy="3070069"/>
          </a:xfrm>
          <a:prstGeom prst="bentConnector3">
            <a:avLst>
              <a:gd name="adj1" fmla="val -26125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/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blipFill>
                <a:blip r:embed="rId2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3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blipFill>
                <a:blip r:embed="rId4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56311" y="2403652"/>
            <a:ext cx="61093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blipFill>
                <a:blip r:embed="rId7"/>
                <a:stretch>
                  <a:fillRect l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8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235533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626943" y="2351945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blipFill>
                <a:blip r:embed="rId10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2398736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2423316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18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Network Approximations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27</cp:revision>
  <dcterms:created xsi:type="dcterms:W3CDTF">2024-01-02T17:32:24Z</dcterms:created>
  <dcterms:modified xsi:type="dcterms:W3CDTF">2024-01-05T03:54:13Z</dcterms:modified>
</cp:coreProperties>
</file>