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  <p:sldMasterId id="2147483674" r:id="rId5"/>
  </p:sldMasterIdLst>
  <p:notesMasterIdLst>
    <p:notesMasterId r:id="rId12"/>
  </p:notesMasterIdLst>
  <p:handoutMasterIdLst>
    <p:handoutMasterId r:id="rId13"/>
  </p:handoutMasterIdLst>
  <p:sldIdLst>
    <p:sldId id="258" r:id="rId6"/>
    <p:sldId id="4899" r:id="rId7"/>
    <p:sldId id="4902" r:id="rId8"/>
    <p:sldId id="4965" r:id="rId9"/>
    <p:sldId id="326" r:id="rId10"/>
    <p:sldId id="4901" r:id="rId11"/>
  </p:sldIdLst>
  <p:sldSz cx="12620625" cy="7099300"/>
  <p:notesSz cx="6858000" cy="9144000"/>
  <p:defaultTextStyle>
    <a:defPPr>
      <a:defRPr lang="en-US"/>
    </a:defPPr>
    <a:lvl1pPr marL="0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6832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3662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0494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7325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4157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0988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7819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94651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1" userDrawn="1">
          <p15:clr>
            <a:srgbClr val="A4A3A4"/>
          </p15:clr>
        </p15:guide>
        <p15:guide id="2" pos="43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 Lawe (AT)" initials="SL(" lastIdx="1" clrIdx="0">
    <p:extLst>
      <p:ext uri="{19B8F6BF-5375-455C-9EA6-DF929625EA0E}">
        <p15:presenceInfo xmlns:p15="http://schemas.microsoft.com/office/powerpoint/2012/main" userId="S::Saman.Lawe@at.govt.nz::36033216-4f01-4b30-9502-7dc48876ea9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8D6DA-D6D4-9C47-996C-9DF671FD72DD}" v="1" dt="2020-07-29T02:46:48.267"/>
    <p1510:client id="{F2D34829-27F6-492C-9122-3E8E8D794996}" v="6" dt="2020-07-29T02:34:15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22" y="78"/>
      </p:cViewPr>
      <p:guideLst>
        <p:guide orient="horz" pos="4281"/>
        <p:guide pos="43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9T14:34:09.812" idx="1">
    <p:pos x="7881" y="631"/>
    <p:text>need the list from Paul</p:text>
    <p:extLst>
      <p:ext uri="{C676402C-5697-4E1C-873F-D02D1690AC5C}">
        <p15:threadingInfo xmlns:p15="http://schemas.microsoft.com/office/powerpoint/2012/main" timeZoneBias="-7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B240E-01DD-4275-8835-1745718F85F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FBF0B-B0E8-4BE1-A275-1511E3F9A185}">
      <dgm:prSet phldrT="[Text]"/>
      <dgm:spPr/>
      <dgm:t>
        <a:bodyPr/>
        <a:lstStyle/>
        <a:p>
          <a:r>
            <a:rPr lang="en-US"/>
            <a:t>Cloud Platform Product Owner</a:t>
          </a:r>
        </a:p>
      </dgm:t>
    </dgm:pt>
    <dgm:pt modelId="{158AF211-0229-41B2-809C-4C22B3447E1B}" type="parTrans" cxnId="{8115C062-F539-48FF-B6FF-CF5DB30B4961}">
      <dgm:prSet/>
      <dgm:spPr/>
      <dgm:t>
        <a:bodyPr/>
        <a:lstStyle/>
        <a:p>
          <a:endParaRPr lang="en-US"/>
        </a:p>
      </dgm:t>
    </dgm:pt>
    <dgm:pt modelId="{88F45085-B995-4B18-8B3C-0F1BDA3A1400}" type="sibTrans" cxnId="{8115C062-F539-48FF-B6FF-CF5DB30B4961}">
      <dgm:prSet/>
      <dgm:spPr/>
      <dgm:t>
        <a:bodyPr/>
        <a:lstStyle/>
        <a:p>
          <a:endParaRPr lang="en-US"/>
        </a:p>
      </dgm:t>
    </dgm:pt>
    <dgm:pt modelId="{80E43304-83C1-4F29-9C41-1065AD682FB3}" type="asst">
      <dgm:prSet phldrT="[Text]"/>
      <dgm:spPr/>
      <dgm:t>
        <a:bodyPr/>
        <a:lstStyle/>
        <a:p>
          <a:r>
            <a:rPr lang="en-US"/>
            <a:t>Scrum Master</a:t>
          </a:r>
        </a:p>
      </dgm:t>
    </dgm:pt>
    <dgm:pt modelId="{841DB1F2-C26F-4CD3-BD5D-C2D3D0B1128B}" type="parTrans" cxnId="{D2299B4A-2C46-451A-9F36-CCA16EB69357}">
      <dgm:prSet/>
      <dgm:spPr/>
      <dgm:t>
        <a:bodyPr/>
        <a:lstStyle/>
        <a:p>
          <a:endParaRPr lang="en-US"/>
        </a:p>
      </dgm:t>
    </dgm:pt>
    <dgm:pt modelId="{7DA6BC69-DB65-4254-A38B-C7516D978E02}" type="sibTrans" cxnId="{D2299B4A-2C46-451A-9F36-CCA16EB69357}">
      <dgm:prSet/>
      <dgm:spPr/>
      <dgm:t>
        <a:bodyPr/>
        <a:lstStyle/>
        <a:p>
          <a:endParaRPr lang="en-US"/>
        </a:p>
      </dgm:t>
    </dgm:pt>
    <dgm:pt modelId="{EE9D1F68-EEF7-47ED-BFA4-6845331D527A}">
      <dgm:prSet phldrT="[Text]"/>
      <dgm:spPr/>
      <dgm:t>
        <a:bodyPr/>
        <a:lstStyle/>
        <a:p>
          <a:r>
            <a:rPr lang="en-US"/>
            <a:t>Cloud Platform Architect</a:t>
          </a:r>
        </a:p>
      </dgm:t>
    </dgm:pt>
    <dgm:pt modelId="{01F39D3F-D3B0-4B2A-94FB-E2AE954A1CF8}" type="parTrans" cxnId="{06EE8D6E-6A52-45AE-BD78-C4B15BF87D52}">
      <dgm:prSet/>
      <dgm:spPr/>
      <dgm:t>
        <a:bodyPr/>
        <a:lstStyle/>
        <a:p>
          <a:endParaRPr lang="en-US"/>
        </a:p>
      </dgm:t>
    </dgm:pt>
    <dgm:pt modelId="{F2874656-E6F8-4A3E-9483-E3BBE77715CF}" type="sibTrans" cxnId="{06EE8D6E-6A52-45AE-BD78-C4B15BF87D52}">
      <dgm:prSet/>
      <dgm:spPr/>
      <dgm:t>
        <a:bodyPr/>
        <a:lstStyle/>
        <a:p>
          <a:endParaRPr lang="en-US"/>
        </a:p>
      </dgm:t>
    </dgm:pt>
    <dgm:pt modelId="{D98E831E-959C-40D2-9640-1D3C8729D7CA}">
      <dgm:prSet phldrT="[Text]"/>
      <dgm:spPr/>
      <dgm:t>
        <a:bodyPr/>
        <a:lstStyle/>
        <a:p>
          <a:r>
            <a:rPr lang="en-US"/>
            <a:t>Cloud Platform Engineer x2</a:t>
          </a:r>
        </a:p>
      </dgm:t>
    </dgm:pt>
    <dgm:pt modelId="{6ABF9F67-FFA5-4FF3-BFFF-D21A9136F1F5}" type="parTrans" cxnId="{7E19D8B5-A22A-48F1-9C32-E0653C13DEF5}">
      <dgm:prSet/>
      <dgm:spPr/>
      <dgm:t>
        <a:bodyPr/>
        <a:lstStyle/>
        <a:p>
          <a:endParaRPr lang="en-US"/>
        </a:p>
      </dgm:t>
    </dgm:pt>
    <dgm:pt modelId="{32818E03-D1E2-4AB9-B02D-6AC730A13295}" type="sibTrans" cxnId="{7E19D8B5-A22A-48F1-9C32-E0653C13DEF5}">
      <dgm:prSet/>
      <dgm:spPr/>
      <dgm:t>
        <a:bodyPr/>
        <a:lstStyle/>
        <a:p>
          <a:endParaRPr lang="en-US"/>
        </a:p>
      </dgm:t>
    </dgm:pt>
    <dgm:pt modelId="{F0FE9B3D-5191-4C7D-B65D-78D3A005B0EC}">
      <dgm:prSet phldrT="[Text]"/>
      <dgm:spPr/>
      <dgm:t>
        <a:bodyPr/>
        <a:lstStyle/>
        <a:p>
          <a:r>
            <a:rPr lang="en-GB"/>
            <a:t>Cloud Technical and Tools Engineer (automation)</a:t>
          </a:r>
          <a:endParaRPr lang="en-US"/>
        </a:p>
      </dgm:t>
    </dgm:pt>
    <dgm:pt modelId="{B0A74A75-A076-4E28-A24E-5639A1AAF108}" type="parTrans" cxnId="{20133018-7BEA-453C-8744-2690B9BBFE74}">
      <dgm:prSet/>
      <dgm:spPr/>
      <dgm:t>
        <a:bodyPr/>
        <a:lstStyle/>
        <a:p>
          <a:endParaRPr lang="en-US"/>
        </a:p>
      </dgm:t>
    </dgm:pt>
    <dgm:pt modelId="{B096524B-7E03-4F3E-909D-6B81099DC068}" type="sibTrans" cxnId="{20133018-7BEA-453C-8744-2690B9BBFE74}">
      <dgm:prSet/>
      <dgm:spPr/>
      <dgm:t>
        <a:bodyPr/>
        <a:lstStyle/>
        <a:p>
          <a:endParaRPr lang="en-US"/>
        </a:p>
      </dgm:t>
    </dgm:pt>
    <dgm:pt modelId="{2F4FB313-E641-4210-86E5-B88C3E92B80B}" type="asst">
      <dgm:prSet phldrT="[Text]"/>
      <dgm:spPr/>
      <dgm:t>
        <a:bodyPr/>
        <a:lstStyle/>
        <a:p>
          <a:r>
            <a:rPr lang="en-US"/>
            <a:t>Business Analyst / resouce analyst</a:t>
          </a:r>
        </a:p>
      </dgm:t>
    </dgm:pt>
    <dgm:pt modelId="{86130128-23A6-4040-B709-FA57B932B05E}" type="parTrans" cxnId="{1CCB3351-6B73-4EB1-8C81-F0A7215D5D16}">
      <dgm:prSet/>
      <dgm:spPr/>
      <dgm:t>
        <a:bodyPr/>
        <a:lstStyle/>
        <a:p>
          <a:endParaRPr lang="en-US"/>
        </a:p>
      </dgm:t>
    </dgm:pt>
    <dgm:pt modelId="{6864E130-ECB4-4D1C-B23A-05109AC12A2A}" type="sibTrans" cxnId="{1CCB3351-6B73-4EB1-8C81-F0A7215D5D16}">
      <dgm:prSet/>
      <dgm:spPr/>
      <dgm:t>
        <a:bodyPr/>
        <a:lstStyle/>
        <a:p>
          <a:endParaRPr lang="en-US"/>
        </a:p>
      </dgm:t>
    </dgm:pt>
    <dgm:pt modelId="{B3FC85A3-FD56-4739-87B7-3D349A477ADC}">
      <dgm:prSet phldrT="[Text]"/>
      <dgm:spPr/>
      <dgm:t>
        <a:bodyPr/>
        <a:lstStyle/>
        <a:p>
          <a:r>
            <a:rPr lang="en-GB"/>
            <a:t>Cloud Technical and Tools Engineer (tools) x2</a:t>
          </a:r>
          <a:endParaRPr lang="en-US"/>
        </a:p>
      </dgm:t>
    </dgm:pt>
    <dgm:pt modelId="{F640FD91-73D1-4EF6-9274-41337720F46A}" type="parTrans" cxnId="{5BC1AC45-0210-43BE-B388-3DE3E18216C5}">
      <dgm:prSet/>
      <dgm:spPr/>
      <dgm:t>
        <a:bodyPr/>
        <a:lstStyle/>
        <a:p>
          <a:endParaRPr lang="en-US"/>
        </a:p>
      </dgm:t>
    </dgm:pt>
    <dgm:pt modelId="{357E65EC-BE8A-4E83-956A-97263CB69AD8}" type="sibTrans" cxnId="{5BC1AC45-0210-43BE-B388-3DE3E18216C5}">
      <dgm:prSet/>
      <dgm:spPr/>
      <dgm:t>
        <a:bodyPr/>
        <a:lstStyle/>
        <a:p>
          <a:endParaRPr lang="en-US"/>
        </a:p>
      </dgm:t>
    </dgm:pt>
    <dgm:pt modelId="{C52D0ECD-366F-4ACD-B0D3-E73195C38BDB}">
      <dgm:prSet phldrT="[Text]"/>
      <dgm:spPr/>
      <dgm:t>
        <a:bodyPr/>
        <a:lstStyle/>
        <a:p>
          <a:r>
            <a:rPr lang="en-US"/>
            <a:t>Network Engineer</a:t>
          </a:r>
        </a:p>
      </dgm:t>
    </dgm:pt>
    <dgm:pt modelId="{9CA5AEF1-1E88-481C-8FE3-E185DE0C518C}" type="parTrans" cxnId="{58B6082B-5087-4A62-9FA5-E3964730945C}">
      <dgm:prSet/>
      <dgm:spPr/>
      <dgm:t>
        <a:bodyPr/>
        <a:lstStyle/>
        <a:p>
          <a:endParaRPr lang="en-US"/>
        </a:p>
      </dgm:t>
    </dgm:pt>
    <dgm:pt modelId="{3FFF5AD7-A42C-4899-9526-C2D3F67A8025}" type="sibTrans" cxnId="{58B6082B-5087-4A62-9FA5-E3964730945C}">
      <dgm:prSet/>
      <dgm:spPr/>
      <dgm:t>
        <a:bodyPr/>
        <a:lstStyle/>
        <a:p>
          <a:endParaRPr lang="en-US"/>
        </a:p>
      </dgm:t>
    </dgm:pt>
    <dgm:pt modelId="{931AE020-80E0-458A-9C8F-6E0334F8E085}">
      <dgm:prSet phldrT="[Text]"/>
      <dgm:spPr/>
      <dgm:t>
        <a:bodyPr/>
        <a:lstStyle/>
        <a:p>
          <a:r>
            <a:rPr lang="en-US"/>
            <a:t>Cloud Security Designer</a:t>
          </a:r>
        </a:p>
      </dgm:t>
    </dgm:pt>
    <dgm:pt modelId="{4F5790C0-08DE-468C-8A0A-F67B72777F23}" type="parTrans" cxnId="{0AE2A80D-17FF-4062-B196-17DB02C2BE70}">
      <dgm:prSet/>
      <dgm:spPr/>
      <dgm:t>
        <a:bodyPr/>
        <a:lstStyle/>
        <a:p>
          <a:endParaRPr lang="en-US"/>
        </a:p>
      </dgm:t>
    </dgm:pt>
    <dgm:pt modelId="{FD27975A-0632-4923-9DEC-5EA76422012C}" type="sibTrans" cxnId="{0AE2A80D-17FF-4062-B196-17DB02C2BE70}">
      <dgm:prSet/>
      <dgm:spPr/>
      <dgm:t>
        <a:bodyPr/>
        <a:lstStyle/>
        <a:p>
          <a:endParaRPr lang="en-US"/>
        </a:p>
      </dgm:t>
    </dgm:pt>
    <dgm:pt modelId="{D8510E4E-1DEC-4119-A002-6EE644D0C9D9}" type="pres">
      <dgm:prSet presAssocID="{E3EB240E-01DD-4275-8835-1745718F85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B44BEF-3DE8-48C4-BBF7-870F0873D289}" type="pres">
      <dgm:prSet presAssocID="{3C3FBF0B-B0E8-4BE1-A275-1511E3F9A185}" presName="hierRoot1" presStyleCnt="0">
        <dgm:presLayoutVars>
          <dgm:hierBranch val="init"/>
        </dgm:presLayoutVars>
      </dgm:prSet>
      <dgm:spPr/>
    </dgm:pt>
    <dgm:pt modelId="{D4339F69-1F74-4C1B-9605-EB6E9CFC1696}" type="pres">
      <dgm:prSet presAssocID="{3C3FBF0B-B0E8-4BE1-A275-1511E3F9A185}" presName="rootComposite1" presStyleCnt="0"/>
      <dgm:spPr/>
    </dgm:pt>
    <dgm:pt modelId="{BD6BF75C-86AB-4D3D-BB0C-1F055CA38CE0}" type="pres">
      <dgm:prSet presAssocID="{3C3FBF0B-B0E8-4BE1-A275-1511E3F9A185}" presName="rootText1" presStyleLbl="node0" presStyleIdx="0" presStyleCnt="1">
        <dgm:presLayoutVars>
          <dgm:chPref val="3"/>
        </dgm:presLayoutVars>
      </dgm:prSet>
      <dgm:spPr/>
    </dgm:pt>
    <dgm:pt modelId="{8BC7F192-CC4F-4636-A316-A668A4DAB0F9}" type="pres">
      <dgm:prSet presAssocID="{3C3FBF0B-B0E8-4BE1-A275-1511E3F9A185}" presName="rootConnector1" presStyleLbl="node1" presStyleIdx="0" presStyleCnt="0"/>
      <dgm:spPr/>
    </dgm:pt>
    <dgm:pt modelId="{6EF57BC3-4A3B-471A-9290-6AA6CB882DC9}" type="pres">
      <dgm:prSet presAssocID="{3C3FBF0B-B0E8-4BE1-A275-1511E3F9A185}" presName="hierChild2" presStyleCnt="0"/>
      <dgm:spPr/>
    </dgm:pt>
    <dgm:pt modelId="{BA820A7C-CDD5-4854-8C29-1BBF8DA55AF5}" type="pres">
      <dgm:prSet presAssocID="{01F39D3F-D3B0-4B2A-94FB-E2AE954A1CF8}" presName="Name64" presStyleLbl="parChTrans1D2" presStyleIdx="0" presStyleCnt="8"/>
      <dgm:spPr/>
    </dgm:pt>
    <dgm:pt modelId="{9270C766-106A-499B-B917-386813EFEB1D}" type="pres">
      <dgm:prSet presAssocID="{EE9D1F68-EEF7-47ED-BFA4-6845331D527A}" presName="hierRoot2" presStyleCnt="0">
        <dgm:presLayoutVars>
          <dgm:hierBranch val="init"/>
        </dgm:presLayoutVars>
      </dgm:prSet>
      <dgm:spPr/>
    </dgm:pt>
    <dgm:pt modelId="{9438FA0D-4B6A-41BD-A368-31A10DFF1601}" type="pres">
      <dgm:prSet presAssocID="{EE9D1F68-EEF7-47ED-BFA4-6845331D527A}" presName="rootComposite" presStyleCnt="0"/>
      <dgm:spPr/>
    </dgm:pt>
    <dgm:pt modelId="{6744C2EA-F84F-4B01-A057-806DA4152EAE}" type="pres">
      <dgm:prSet presAssocID="{EE9D1F68-EEF7-47ED-BFA4-6845331D527A}" presName="rootText" presStyleLbl="node2" presStyleIdx="0" presStyleCnt="6">
        <dgm:presLayoutVars>
          <dgm:chPref val="3"/>
        </dgm:presLayoutVars>
      </dgm:prSet>
      <dgm:spPr/>
    </dgm:pt>
    <dgm:pt modelId="{870D91EA-A975-4A70-989D-856146053A0A}" type="pres">
      <dgm:prSet presAssocID="{EE9D1F68-EEF7-47ED-BFA4-6845331D527A}" presName="rootConnector" presStyleLbl="node2" presStyleIdx="0" presStyleCnt="6"/>
      <dgm:spPr/>
    </dgm:pt>
    <dgm:pt modelId="{D3841B80-8765-4BFB-A40D-FD89C1174C48}" type="pres">
      <dgm:prSet presAssocID="{EE9D1F68-EEF7-47ED-BFA4-6845331D527A}" presName="hierChild4" presStyleCnt="0"/>
      <dgm:spPr/>
    </dgm:pt>
    <dgm:pt modelId="{710F36ED-3C72-42E9-AA4D-C364F05D2405}" type="pres">
      <dgm:prSet presAssocID="{EE9D1F68-EEF7-47ED-BFA4-6845331D527A}" presName="hierChild5" presStyleCnt="0"/>
      <dgm:spPr/>
    </dgm:pt>
    <dgm:pt modelId="{FAC61445-A1FE-4FBA-8FB6-FCD7DB4A0424}" type="pres">
      <dgm:prSet presAssocID="{6ABF9F67-FFA5-4FF3-BFFF-D21A9136F1F5}" presName="Name64" presStyleLbl="parChTrans1D2" presStyleIdx="1" presStyleCnt="8"/>
      <dgm:spPr/>
    </dgm:pt>
    <dgm:pt modelId="{A412D080-0ECF-496A-B1CB-D09F309E7588}" type="pres">
      <dgm:prSet presAssocID="{D98E831E-959C-40D2-9640-1D3C8729D7CA}" presName="hierRoot2" presStyleCnt="0">
        <dgm:presLayoutVars>
          <dgm:hierBranch val="init"/>
        </dgm:presLayoutVars>
      </dgm:prSet>
      <dgm:spPr/>
    </dgm:pt>
    <dgm:pt modelId="{E50B981E-894D-4F51-B941-809F8FE80C12}" type="pres">
      <dgm:prSet presAssocID="{D98E831E-959C-40D2-9640-1D3C8729D7CA}" presName="rootComposite" presStyleCnt="0"/>
      <dgm:spPr/>
    </dgm:pt>
    <dgm:pt modelId="{004F0FD2-D618-4A47-A340-1C05A210B5A6}" type="pres">
      <dgm:prSet presAssocID="{D98E831E-959C-40D2-9640-1D3C8729D7CA}" presName="rootText" presStyleLbl="node2" presStyleIdx="1" presStyleCnt="6">
        <dgm:presLayoutVars>
          <dgm:chPref val="3"/>
        </dgm:presLayoutVars>
      </dgm:prSet>
      <dgm:spPr/>
    </dgm:pt>
    <dgm:pt modelId="{20D536F2-FC00-4480-A81D-1B50DA8E65BF}" type="pres">
      <dgm:prSet presAssocID="{D98E831E-959C-40D2-9640-1D3C8729D7CA}" presName="rootConnector" presStyleLbl="node2" presStyleIdx="1" presStyleCnt="6"/>
      <dgm:spPr/>
    </dgm:pt>
    <dgm:pt modelId="{8737CCD6-9884-45A0-B844-2A8608BBBBDE}" type="pres">
      <dgm:prSet presAssocID="{D98E831E-959C-40D2-9640-1D3C8729D7CA}" presName="hierChild4" presStyleCnt="0"/>
      <dgm:spPr/>
    </dgm:pt>
    <dgm:pt modelId="{418AD1D9-D0C5-4940-9EB7-5CE62E3E1724}" type="pres">
      <dgm:prSet presAssocID="{D98E831E-959C-40D2-9640-1D3C8729D7CA}" presName="hierChild5" presStyleCnt="0"/>
      <dgm:spPr/>
    </dgm:pt>
    <dgm:pt modelId="{B3A34B9B-32DF-437B-8438-05785D3851D2}" type="pres">
      <dgm:prSet presAssocID="{B0A74A75-A076-4E28-A24E-5639A1AAF108}" presName="Name64" presStyleLbl="parChTrans1D2" presStyleIdx="2" presStyleCnt="8"/>
      <dgm:spPr/>
    </dgm:pt>
    <dgm:pt modelId="{1952C185-C96A-4B15-8EAD-3B2E96BB4171}" type="pres">
      <dgm:prSet presAssocID="{F0FE9B3D-5191-4C7D-B65D-78D3A005B0EC}" presName="hierRoot2" presStyleCnt="0">
        <dgm:presLayoutVars>
          <dgm:hierBranch val="init"/>
        </dgm:presLayoutVars>
      </dgm:prSet>
      <dgm:spPr/>
    </dgm:pt>
    <dgm:pt modelId="{575C30C9-390C-4ABD-8AA0-1E1ADD0C7150}" type="pres">
      <dgm:prSet presAssocID="{F0FE9B3D-5191-4C7D-B65D-78D3A005B0EC}" presName="rootComposite" presStyleCnt="0"/>
      <dgm:spPr/>
    </dgm:pt>
    <dgm:pt modelId="{6B50E05B-DCA0-456A-B6EC-9FF2E37BB99A}" type="pres">
      <dgm:prSet presAssocID="{F0FE9B3D-5191-4C7D-B65D-78D3A005B0EC}" presName="rootText" presStyleLbl="node2" presStyleIdx="2" presStyleCnt="6">
        <dgm:presLayoutVars>
          <dgm:chPref val="3"/>
        </dgm:presLayoutVars>
      </dgm:prSet>
      <dgm:spPr/>
    </dgm:pt>
    <dgm:pt modelId="{E1E9CC52-AA37-41DC-A1ED-80535D64476F}" type="pres">
      <dgm:prSet presAssocID="{F0FE9B3D-5191-4C7D-B65D-78D3A005B0EC}" presName="rootConnector" presStyleLbl="node2" presStyleIdx="2" presStyleCnt="6"/>
      <dgm:spPr/>
    </dgm:pt>
    <dgm:pt modelId="{FB876E7F-7101-4232-BB7E-61F4DAF053A1}" type="pres">
      <dgm:prSet presAssocID="{F0FE9B3D-5191-4C7D-B65D-78D3A005B0EC}" presName="hierChild4" presStyleCnt="0"/>
      <dgm:spPr/>
    </dgm:pt>
    <dgm:pt modelId="{03888F1B-042A-4871-9896-51FBF0EFD20F}" type="pres">
      <dgm:prSet presAssocID="{F0FE9B3D-5191-4C7D-B65D-78D3A005B0EC}" presName="hierChild5" presStyleCnt="0"/>
      <dgm:spPr/>
    </dgm:pt>
    <dgm:pt modelId="{21D5CC5A-A27B-4204-AD1F-870ED1E68D1E}" type="pres">
      <dgm:prSet presAssocID="{F640FD91-73D1-4EF6-9274-41337720F46A}" presName="Name64" presStyleLbl="parChTrans1D2" presStyleIdx="3" presStyleCnt="8"/>
      <dgm:spPr/>
    </dgm:pt>
    <dgm:pt modelId="{57319160-784E-4063-A3D5-C4C4369A95F5}" type="pres">
      <dgm:prSet presAssocID="{B3FC85A3-FD56-4739-87B7-3D349A477ADC}" presName="hierRoot2" presStyleCnt="0">
        <dgm:presLayoutVars>
          <dgm:hierBranch val="init"/>
        </dgm:presLayoutVars>
      </dgm:prSet>
      <dgm:spPr/>
    </dgm:pt>
    <dgm:pt modelId="{F51BFE92-DC35-4D58-879E-01A95ED3B4A0}" type="pres">
      <dgm:prSet presAssocID="{B3FC85A3-FD56-4739-87B7-3D349A477ADC}" presName="rootComposite" presStyleCnt="0"/>
      <dgm:spPr/>
    </dgm:pt>
    <dgm:pt modelId="{16CC5072-CBD5-4931-9EA9-663BB98AA3D9}" type="pres">
      <dgm:prSet presAssocID="{B3FC85A3-FD56-4739-87B7-3D349A477ADC}" presName="rootText" presStyleLbl="node2" presStyleIdx="3" presStyleCnt="6">
        <dgm:presLayoutVars>
          <dgm:chPref val="3"/>
        </dgm:presLayoutVars>
      </dgm:prSet>
      <dgm:spPr/>
    </dgm:pt>
    <dgm:pt modelId="{10853520-4F1A-4EEA-B033-444A27ED8376}" type="pres">
      <dgm:prSet presAssocID="{B3FC85A3-FD56-4739-87B7-3D349A477ADC}" presName="rootConnector" presStyleLbl="node2" presStyleIdx="3" presStyleCnt="6"/>
      <dgm:spPr/>
    </dgm:pt>
    <dgm:pt modelId="{534BC45E-0843-470C-A423-1564E1C98C4E}" type="pres">
      <dgm:prSet presAssocID="{B3FC85A3-FD56-4739-87B7-3D349A477ADC}" presName="hierChild4" presStyleCnt="0"/>
      <dgm:spPr/>
    </dgm:pt>
    <dgm:pt modelId="{774C7E80-281A-4525-BE84-D36DA4E8512A}" type="pres">
      <dgm:prSet presAssocID="{B3FC85A3-FD56-4739-87B7-3D349A477ADC}" presName="hierChild5" presStyleCnt="0"/>
      <dgm:spPr/>
    </dgm:pt>
    <dgm:pt modelId="{64EEBF14-D675-4F09-9323-6CA5B40653B8}" type="pres">
      <dgm:prSet presAssocID="{9CA5AEF1-1E88-481C-8FE3-E185DE0C518C}" presName="Name64" presStyleLbl="parChTrans1D2" presStyleIdx="4" presStyleCnt="8"/>
      <dgm:spPr/>
    </dgm:pt>
    <dgm:pt modelId="{497C1C4B-B46E-405A-8EF7-7F9C96859AD1}" type="pres">
      <dgm:prSet presAssocID="{C52D0ECD-366F-4ACD-B0D3-E73195C38BDB}" presName="hierRoot2" presStyleCnt="0">
        <dgm:presLayoutVars>
          <dgm:hierBranch val="init"/>
        </dgm:presLayoutVars>
      </dgm:prSet>
      <dgm:spPr/>
    </dgm:pt>
    <dgm:pt modelId="{63E8AE70-5619-4271-84C7-6051EBEF401B}" type="pres">
      <dgm:prSet presAssocID="{C52D0ECD-366F-4ACD-B0D3-E73195C38BDB}" presName="rootComposite" presStyleCnt="0"/>
      <dgm:spPr/>
    </dgm:pt>
    <dgm:pt modelId="{DB5B3430-09F7-4EE6-BE7A-843EF462A58C}" type="pres">
      <dgm:prSet presAssocID="{C52D0ECD-366F-4ACD-B0D3-E73195C38BDB}" presName="rootText" presStyleLbl="node2" presStyleIdx="4" presStyleCnt="6">
        <dgm:presLayoutVars>
          <dgm:chPref val="3"/>
        </dgm:presLayoutVars>
      </dgm:prSet>
      <dgm:spPr/>
    </dgm:pt>
    <dgm:pt modelId="{17270896-00C3-46AB-BF12-561758FF0A2C}" type="pres">
      <dgm:prSet presAssocID="{C52D0ECD-366F-4ACD-B0D3-E73195C38BDB}" presName="rootConnector" presStyleLbl="node2" presStyleIdx="4" presStyleCnt="6"/>
      <dgm:spPr/>
    </dgm:pt>
    <dgm:pt modelId="{B80C8831-A166-4AB2-BB1F-F9B772C48242}" type="pres">
      <dgm:prSet presAssocID="{C52D0ECD-366F-4ACD-B0D3-E73195C38BDB}" presName="hierChild4" presStyleCnt="0"/>
      <dgm:spPr/>
    </dgm:pt>
    <dgm:pt modelId="{FFE09B47-F0E8-451B-A459-CA1903406389}" type="pres">
      <dgm:prSet presAssocID="{C52D0ECD-366F-4ACD-B0D3-E73195C38BDB}" presName="hierChild5" presStyleCnt="0"/>
      <dgm:spPr/>
    </dgm:pt>
    <dgm:pt modelId="{A27D6AEB-922A-4681-B5F8-8683B7455714}" type="pres">
      <dgm:prSet presAssocID="{4F5790C0-08DE-468C-8A0A-F67B72777F23}" presName="Name64" presStyleLbl="parChTrans1D2" presStyleIdx="5" presStyleCnt="8"/>
      <dgm:spPr/>
    </dgm:pt>
    <dgm:pt modelId="{4AD4A7FA-60F6-4174-A1BC-348F7178367D}" type="pres">
      <dgm:prSet presAssocID="{931AE020-80E0-458A-9C8F-6E0334F8E085}" presName="hierRoot2" presStyleCnt="0">
        <dgm:presLayoutVars>
          <dgm:hierBranch val="init"/>
        </dgm:presLayoutVars>
      </dgm:prSet>
      <dgm:spPr/>
    </dgm:pt>
    <dgm:pt modelId="{D99C71A6-2BF8-4BF3-87CC-DF681A90CB39}" type="pres">
      <dgm:prSet presAssocID="{931AE020-80E0-458A-9C8F-6E0334F8E085}" presName="rootComposite" presStyleCnt="0"/>
      <dgm:spPr/>
    </dgm:pt>
    <dgm:pt modelId="{D244BFF2-7B3F-4D01-96A3-B44E568BD8AA}" type="pres">
      <dgm:prSet presAssocID="{931AE020-80E0-458A-9C8F-6E0334F8E085}" presName="rootText" presStyleLbl="node2" presStyleIdx="5" presStyleCnt="6">
        <dgm:presLayoutVars>
          <dgm:chPref val="3"/>
        </dgm:presLayoutVars>
      </dgm:prSet>
      <dgm:spPr/>
    </dgm:pt>
    <dgm:pt modelId="{CFFF4EE0-4F5A-4E46-99A9-F7001EA3D12B}" type="pres">
      <dgm:prSet presAssocID="{931AE020-80E0-458A-9C8F-6E0334F8E085}" presName="rootConnector" presStyleLbl="node2" presStyleIdx="5" presStyleCnt="6"/>
      <dgm:spPr/>
    </dgm:pt>
    <dgm:pt modelId="{0939B98E-305F-4306-AD58-1C1C62465EFC}" type="pres">
      <dgm:prSet presAssocID="{931AE020-80E0-458A-9C8F-6E0334F8E085}" presName="hierChild4" presStyleCnt="0"/>
      <dgm:spPr/>
    </dgm:pt>
    <dgm:pt modelId="{03B011E0-DBF0-46C5-B543-EBB913DEF2B7}" type="pres">
      <dgm:prSet presAssocID="{931AE020-80E0-458A-9C8F-6E0334F8E085}" presName="hierChild5" presStyleCnt="0"/>
      <dgm:spPr/>
    </dgm:pt>
    <dgm:pt modelId="{78E5E9C4-F431-4F89-A79F-748334193A5A}" type="pres">
      <dgm:prSet presAssocID="{3C3FBF0B-B0E8-4BE1-A275-1511E3F9A185}" presName="hierChild3" presStyleCnt="0"/>
      <dgm:spPr/>
    </dgm:pt>
    <dgm:pt modelId="{5396D461-1983-483E-A552-B415330A7D6A}" type="pres">
      <dgm:prSet presAssocID="{841DB1F2-C26F-4CD3-BD5D-C2D3D0B1128B}" presName="Name115" presStyleLbl="parChTrans1D2" presStyleIdx="6" presStyleCnt="8"/>
      <dgm:spPr/>
    </dgm:pt>
    <dgm:pt modelId="{2A16E25D-BCF0-4A98-BDDA-D2F895D99E6C}" type="pres">
      <dgm:prSet presAssocID="{80E43304-83C1-4F29-9C41-1065AD682FB3}" presName="hierRoot3" presStyleCnt="0">
        <dgm:presLayoutVars>
          <dgm:hierBranch val="init"/>
        </dgm:presLayoutVars>
      </dgm:prSet>
      <dgm:spPr/>
    </dgm:pt>
    <dgm:pt modelId="{8E9F13AA-5E29-4BB8-BB3D-C85414844330}" type="pres">
      <dgm:prSet presAssocID="{80E43304-83C1-4F29-9C41-1065AD682FB3}" presName="rootComposite3" presStyleCnt="0"/>
      <dgm:spPr/>
    </dgm:pt>
    <dgm:pt modelId="{0EE5C5EA-0D38-4E96-B6DF-EEC15C758CB5}" type="pres">
      <dgm:prSet presAssocID="{80E43304-83C1-4F29-9C41-1065AD682FB3}" presName="rootText3" presStyleLbl="asst1" presStyleIdx="0" presStyleCnt="2">
        <dgm:presLayoutVars>
          <dgm:chPref val="3"/>
        </dgm:presLayoutVars>
      </dgm:prSet>
      <dgm:spPr/>
    </dgm:pt>
    <dgm:pt modelId="{B702905B-1CF0-49C4-97C9-69DCF96FF9D4}" type="pres">
      <dgm:prSet presAssocID="{80E43304-83C1-4F29-9C41-1065AD682FB3}" presName="rootConnector3" presStyleLbl="asst1" presStyleIdx="0" presStyleCnt="2"/>
      <dgm:spPr/>
    </dgm:pt>
    <dgm:pt modelId="{993EC876-031A-4536-9195-910B3522AF89}" type="pres">
      <dgm:prSet presAssocID="{80E43304-83C1-4F29-9C41-1065AD682FB3}" presName="hierChild6" presStyleCnt="0"/>
      <dgm:spPr/>
    </dgm:pt>
    <dgm:pt modelId="{60F9B1D5-6A91-47B0-A17F-8206A5B8783C}" type="pres">
      <dgm:prSet presAssocID="{80E43304-83C1-4F29-9C41-1065AD682FB3}" presName="hierChild7" presStyleCnt="0"/>
      <dgm:spPr/>
    </dgm:pt>
    <dgm:pt modelId="{D00A4D6D-3273-47A2-B41C-2C9FC67C54A6}" type="pres">
      <dgm:prSet presAssocID="{86130128-23A6-4040-B709-FA57B932B05E}" presName="Name115" presStyleLbl="parChTrans1D2" presStyleIdx="7" presStyleCnt="8"/>
      <dgm:spPr/>
    </dgm:pt>
    <dgm:pt modelId="{BA17AE38-03F4-44EB-A37A-11B0628A6063}" type="pres">
      <dgm:prSet presAssocID="{2F4FB313-E641-4210-86E5-B88C3E92B80B}" presName="hierRoot3" presStyleCnt="0">
        <dgm:presLayoutVars>
          <dgm:hierBranch val="init"/>
        </dgm:presLayoutVars>
      </dgm:prSet>
      <dgm:spPr/>
    </dgm:pt>
    <dgm:pt modelId="{1F3F4A67-FAF2-4118-92C9-A33EDBF1B41D}" type="pres">
      <dgm:prSet presAssocID="{2F4FB313-E641-4210-86E5-B88C3E92B80B}" presName="rootComposite3" presStyleCnt="0"/>
      <dgm:spPr/>
    </dgm:pt>
    <dgm:pt modelId="{94E007CF-AA72-47F4-834C-CB0DB4326ABC}" type="pres">
      <dgm:prSet presAssocID="{2F4FB313-E641-4210-86E5-B88C3E92B80B}" presName="rootText3" presStyleLbl="asst1" presStyleIdx="1" presStyleCnt="2">
        <dgm:presLayoutVars>
          <dgm:chPref val="3"/>
        </dgm:presLayoutVars>
      </dgm:prSet>
      <dgm:spPr/>
    </dgm:pt>
    <dgm:pt modelId="{5B94C90C-434B-44A8-B3CA-8771EBE50E7C}" type="pres">
      <dgm:prSet presAssocID="{2F4FB313-E641-4210-86E5-B88C3E92B80B}" presName="rootConnector3" presStyleLbl="asst1" presStyleIdx="1" presStyleCnt="2"/>
      <dgm:spPr/>
    </dgm:pt>
    <dgm:pt modelId="{2F578720-1889-4D20-A23B-9279F664249D}" type="pres">
      <dgm:prSet presAssocID="{2F4FB313-E641-4210-86E5-B88C3E92B80B}" presName="hierChild6" presStyleCnt="0"/>
      <dgm:spPr/>
    </dgm:pt>
    <dgm:pt modelId="{912EEE41-6728-4CB6-843A-E1AE2EB5FC5E}" type="pres">
      <dgm:prSet presAssocID="{2F4FB313-E641-4210-86E5-B88C3E92B80B}" presName="hierChild7" presStyleCnt="0"/>
      <dgm:spPr/>
    </dgm:pt>
  </dgm:ptLst>
  <dgm:cxnLst>
    <dgm:cxn modelId="{5F4D6A05-048F-4CFF-A34D-E7C247C2829B}" type="presOf" srcId="{80E43304-83C1-4F29-9C41-1065AD682FB3}" destId="{B702905B-1CF0-49C4-97C9-69DCF96FF9D4}" srcOrd="1" destOrd="0" presId="urn:microsoft.com/office/officeart/2009/3/layout/HorizontalOrganizationChart"/>
    <dgm:cxn modelId="{0AE2A80D-17FF-4062-B196-17DB02C2BE70}" srcId="{3C3FBF0B-B0E8-4BE1-A275-1511E3F9A185}" destId="{931AE020-80E0-458A-9C8F-6E0334F8E085}" srcOrd="7" destOrd="0" parTransId="{4F5790C0-08DE-468C-8A0A-F67B72777F23}" sibTransId="{FD27975A-0632-4923-9DEC-5EA76422012C}"/>
    <dgm:cxn modelId="{07ECDA13-E3D1-4F9A-B0F2-50C1F6F0AF4A}" type="presOf" srcId="{2F4FB313-E641-4210-86E5-B88C3E92B80B}" destId="{94E007CF-AA72-47F4-834C-CB0DB4326ABC}" srcOrd="0" destOrd="0" presId="urn:microsoft.com/office/officeart/2009/3/layout/HorizontalOrganizationChart"/>
    <dgm:cxn modelId="{20133018-7BEA-453C-8744-2690B9BBFE74}" srcId="{3C3FBF0B-B0E8-4BE1-A275-1511E3F9A185}" destId="{F0FE9B3D-5191-4C7D-B65D-78D3A005B0EC}" srcOrd="4" destOrd="0" parTransId="{B0A74A75-A076-4E28-A24E-5639A1AAF108}" sibTransId="{B096524B-7E03-4F3E-909D-6B81099DC068}"/>
    <dgm:cxn modelId="{1C10DD23-19A8-4191-AA31-27387868B183}" type="presOf" srcId="{01F39D3F-D3B0-4B2A-94FB-E2AE954A1CF8}" destId="{BA820A7C-CDD5-4854-8C29-1BBF8DA55AF5}" srcOrd="0" destOrd="0" presId="urn:microsoft.com/office/officeart/2009/3/layout/HorizontalOrganizationChart"/>
    <dgm:cxn modelId="{E7EE0428-FBD6-4C03-BA31-B9EAB3FC46DD}" type="presOf" srcId="{D98E831E-959C-40D2-9640-1D3C8729D7CA}" destId="{004F0FD2-D618-4A47-A340-1C05A210B5A6}" srcOrd="0" destOrd="0" presId="urn:microsoft.com/office/officeart/2009/3/layout/HorizontalOrganizationChart"/>
    <dgm:cxn modelId="{58B6082B-5087-4A62-9FA5-E3964730945C}" srcId="{3C3FBF0B-B0E8-4BE1-A275-1511E3F9A185}" destId="{C52D0ECD-366F-4ACD-B0D3-E73195C38BDB}" srcOrd="6" destOrd="0" parTransId="{9CA5AEF1-1E88-481C-8FE3-E185DE0C518C}" sibTransId="{3FFF5AD7-A42C-4899-9526-C2D3F67A8025}"/>
    <dgm:cxn modelId="{B775C335-C9DE-4CDB-8C30-BB9BFA9F9C91}" type="presOf" srcId="{80E43304-83C1-4F29-9C41-1065AD682FB3}" destId="{0EE5C5EA-0D38-4E96-B6DF-EEC15C758CB5}" srcOrd="0" destOrd="0" presId="urn:microsoft.com/office/officeart/2009/3/layout/HorizontalOrganizationChart"/>
    <dgm:cxn modelId="{5AC3B53F-1ADD-470D-91DD-02E2D68D4A68}" type="presOf" srcId="{9CA5AEF1-1E88-481C-8FE3-E185DE0C518C}" destId="{64EEBF14-D675-4F09-9323-6CA5B40653B8}" srcOrd="0" destOrd="0" presId="urn:microsoft.com/office/officeart/2009/3/layout/HorizontalOrganizationChart"/>
    <dgm:cxn modelId="{767A6E40-BF6D-4708-8FEB-0A0A1267BF53}" type="presOf" srcId="{2F4FB313-E641-4210-86E5-B88C3E92B80B}" destId="{5B94C90C-434B-44A8-B3CA-8771EBE50E7C}" srcOrd="1" destOrd="0" presId="urn:microsoft.com/office/officeart/2009/3/layout/HorizontalOrganizationChart"/>
    <dgm:cxn modelId="{4E95525E-99DF-4BF5-9955-BE7E7C4D8BCC}" type="presOf" srcId="{F0FE9B3D-5191-4C7D-B65D-78D3A005B0EC}" destId="{6B50E05B-DCA0-456A-B6EC-9FF2E37BB99A}" srcOrd="0" destOrd="0" presId="urn:microsoft.com/office/officeart/2009/3/layout/HorizontalOrganizationChart"/>
    <dgm:cxn modelId="{8115C062-F539-48FF-B6FF-CF5DB30B4961}" srcId="{E3EB240E-01DD-4275-8835-1745718F85F6}" destId="{3C3FBF0B-B0E8-4BE1-A275-1511E3F9A185}" srcOrd="0" destOrd="0" parTransId="{158AF211-0229-41B2-809C-4C22B3447E1B}" sibTransId="{88F45085-B995-4B18-8B3C-0F1BDA3A1400}"/>
    <dgm:cxn modelId="{2EB3B743-10F1-417B-9322-9D83DA8BC1C4}" type="presOf" srcId="{F640FD91-73D1-4EF6-9274-41337720F46A}" destId="{21D5CC5A-A27B-4204-AD1F-870ED1E68D1E}" srcOrd="0" destOrd="0" presId="urn:microsoft.com/office/officeart/2009/3/layout/HorizontalOrganizationChart"/>
    <dgm:cxn modelId="{6899ED43-8799-4C26-84C8-A88FF39DF537}" type="presOf" srcId="{D98E831E-959C-40D2-9640-1D3C8729D7CA}" destId="{20D536F2-FC00-4480-A81D-1B50DA8E65BF}" srcOrd="1" destOrd="0" presId="urn:microsoft.com/office/officeart/2009/3/layout/HorizontalOrganizationChart"/>
    <dgm:cxn modelId="{5BC1AC45-0210-43BE-B388-3DE3E18216C5}" srcId="{3C3FBF0B-B0E8-4BE1-A275-1511E3F9A185}" destId="{B3FC85A3-FD56-4739-87B7-3D349A477ADC}" srcOrd="5" destOrd="0" parTransId="{F640FD91-73D1-4EF6-9274-41337720F46A}" sibTransId="{357E65EC-BE8A-4E83-956A-97263CB69AD8}"/>
    <dgm:cxn modelId="{97E54548-A1DD-40DF-A71F-18CC89363BFE}" type="presOf" srcId="{841DB1F2-C26F-4CD3-BD5D-C2D3D0B1128B}" destId="{5396D461-1983-483E-A552-B415330A7D6A}" srcOrd="0" destOrd="0" presId="urn:microsoft.com/office/officeart/2009/3/layout/HorizontalOrganizationChart"/>
    <dgm:cxn modelId="{CAAEDF48-4F67-4BDA-829B-1492381DE3A4}" type="presOf" srcId="{931AE020-80E0-458A-9C8F-6E0334F8E085}" destId="{CFFF4EE0-4F5A-4E46-99A9-F7001EA3D12B}" srcOrd="1" destOrd="0" presId="urn:microsoft.com/office/officeart/2009/3/layout/HorizontalOrganizationChart"/>
    <dgm:cxn modelId="{2E978569-B427-4DD3-B14D-E8053C05E7D3}" type="presOf" srcId="{4F5790C0-08DE-468C-8A0A-F67B72777F23}" destId="{A27D6AEB-922A-4681-B5F8-8683B7455714}" srcOrd="0" destOrd="0" presId="urn:microsoft.com/office/officeart/2009/3/layout/HorizontalOrganizationChart"/>
    <dgm:cxn modelId="{F2684F4A-4287-4747-8E80-C7BE38BD8B55}" type="presOf" srcId="{B3FC85A3-FD56-4739-87B7-3D349A477ADC}" destId="{16CC5072-CBD5-4931-9EA9-663BB98AA3D9}" srcOrd="0" destOrd="0" presId="urn:microsoft.com/office/officeart/2009/3/layout/HorizontalOrganizationChart"/>
    <dgm:cxn modelId="{D2299B4A-2C46-451A-9F36-CCA16EB69357}" srcId="{3C3FBF0B-B0E8-4BE1-A275-1511E3F9A185}" destId="{80E43304-83C1-4F29-9C41-1065AD682FB3}" srcOrd="0" destOrd="0" parTransId="{841DB1F2-C26F-4CD3-BD5D-C2D3D0B1128B}" sibTransId="{7DA6BC69-DB65-4254-A38B-C7516D978E02}"/>
    <dgm:cxn modelId="{F1D3406C-3A8D-4514-B139-2C10427C07D1}" type="presOf" srcId="{86130128-23A6-4040-B709-FA57B932B05E}" destId="{D00A4D6D-3273-47A2-B41C-2C9FC67C54A6}" srcOrd="0" destOrd="0" presId="urn:microsoft.com/office/officeart/2009/3/layout/HorizontalOrganizationChart"/>
    <dgm:cxn modelId="{06EE8D6E-6A52-45AE-BD78-C4B15BF87D52}" srcId="{3C3FBF0B-B0E8-4BE1-A275-1511E3F9A185}" destId="{EE9D1F68-EEF7-47ED-BFA4-6845331D527A}" srcOrd="2" destOrd="0" parTransId="{01F39D3F-D3B0-4B2A-94FB-E2AE954A1CF8}" sibTransId="{F2874656-E6F8-4A3E-9483-E3BBE77715CF}"/>
    <dgm:cxn modelId="{4E14B66E-B53F-4774-8711-B4EED2CCB087}" type="presOf" srcId="{C52D0ECD-366F-4ACD-B0D3-E73195C38BDB}" destId="{DB5B3430-09F7-4EE6-BE7A-843EF462A58C}" srcOrd="0" destOrd="0" presId="urn:microsoft.com/office/officeart/2009/3/layout/HorizontalOrganizationChart"/>
    <dgm:cxn modelId="{1CCB3351-6B73-4EB1-8C81-F0A7215D5D16}" srcId="{3C3FBF0B-B0E8-4BE1-A275-1511E3F9A185}" destId="{2F4FB313-E641-4210-86E5-B88C3E92B80B}" srcOrd="1" destOrd="0" parTransId="{86130128-23A6-4040-B709-FA57B932B05E}" sibTransId="{6864E130-ECB4-4D1C-B23A-05109AC12A2A}"/>
    <dgm:cxn modelId="{8DCA1882-E488-49C3-B788-B566AC0A9163}" type="presOf" srcId="{E3EB240E-01DD-4275-8835-1745718F85F6}" destId="{D8510E4E-1DEC-4119-A002-6EE644D0C9D9}" srcOrd="0" destOrd="0" presId="urn:microsoft.com/office/officeart/2009/3/layout/HorizontalOrganizationChart"/>
    <dgm:cxn modelId="{40C4BF8B-1B59-45AD-A26A-43304837DD12}" type="presOf" srcId="{EE9D1F68-EEF7-47ED-BFA4-6845331D527A}" destId="{870D91EA-A975-4A70-989D-856146053A0A}" srcOrd="1" destOrd="0" presId="urn:microsoft.com/office/officeart/2009/3/layout/HorizontalOrganizationChart"/>
    <dgm:cxn modelId="{2671A590-C7B0-4A7C-B1B3-B0001F7D77C0}" type="presOf" srcId="{EE9D1F68-EEF7-47ED-BFA4-6845331D527A}" destId="{6744C2EA-F84F-4B01-A057-806DA4152EAE}" srcOrd="0" destOrd="0" presId="urn:microsoft.com/office/officeart/2009/3/layout/HorizontalOrganizationChart"/>
    <dgm:cxn modelId="{18E20E97-1E5E-47B8-A51D-F46DC26F3ECA}" type="presOf" srcId="{B3FC85A3-FD56-4739-87B7-3D349A477ADC}" destId="{10853520-4F1A-4EEA-B033-444A27ED8376}" srcOrd="1" destOrd="0" presId="urn:microsoft.com/office/officeart/2009/3/layout/HorizontalOrganizationChart"/>
    <dgm:cxn modelId="{6E6124A2-E3CE-483E-A103-5B0457EEF147}" type="presOf" srcId="{6ABF9F67-FFA5-4FF3-BFFF-D21A9136F1F5}" destId="{FAC61445-A1FE-4FBA-8FB6-FCD7DB4A0424}" srcOrd="0" destOrd="0" presId="urn:microsoft.com/office/officeart/2009/3/layout/HorizontalOrganizationChart"/>
    <dgm:cxn modelId="{7E19D8B5-A22A-48F1-9C32-E0653C13DEF5}" srcId="{3C3FBF0B-B0E8-4BE1-A275-1511E3F9A185}" destId="{D98E831E-959C-40D2-9640-1D3C8729D7CA}" srcOrd="3" destOrd="0" parTransId="{6ABF9F67-FFA5-4FF3-BFFF-D21A9136F1F5}" sibTransId="{32818E03-D1E2-4AB9-B02D-6AC730A13295}"/>
    <dgm:cxn modelId="{1A5C1BBB-4A10-40BE-80B2-0961F1A6FE0F}" type="presOf" srcId="{931AE020-80E0-458A-9C8F-6E0334F8E085}" destId="{D244BFF2-7B3F-4D01-96A3-B44E568BD8AA}" srcOrd="0" destOrd="0" presId="urn:microsoft.com/office/officeart/2009/3/layout/HorizontalOrganizationChart"/>
    <dgm:cxn modelId="{7FBAA4BC-FD74-4FC6-8765-3034CC8B9E7F}" type="presOf" srcId="{3C3FBF0B-B0E8-4BE1-A275-1511E3F9A185}" destId="{BD6BF75C-86AB-4D3D-BB0C-1F055CA38CE0}" srcOrd="0" destOrd="0" presId="urn:microsoft.com/office/officeart/2009/3/layout/HorizontalOrganizationChart"/>
    <dgm:cxn modelId="{C15F12E7-9A2D-4DA1-A1D3-1E9254AC1975}" type="presOf" srcId="{F0FE9B3D-5191-4C7D-B65D-78D3A005B0EC}" destId="{E1E9CC52-AA37-41DC-A1ED-80535D64476F}" srcOrd="1" destOrd="0" presId="urn:microsoft.com/office/officeart/2009/3/layout/HorizontalOrganizationChart"/>
    <dgm:cxn modelId="{098069EB-4988-49E5-8A64-478E8B9004E9}" type="presOf" srcId="{B0A74A75-A076-4E28-A24E-5639A1AAF108}" destId="{B3A34B9B-32DF-437B-8438-05785D3851D2}" srcOrd="0" destOrd="0" presId="urn:microsoft.com/office/officeart/2009/3/layout/HorizontalOrganizationChart"/>
    <dgm:cxn modelId="{598395EB-F3F2-4E00-87F6-619AB4158815}" type="presOf" srcId="{C52D0ECD-366F-4ACD-B0D3-E73195C38BDB}" destId="{17270896-00C3-46AB-BF12-561758FF0A2C}" srcOrd="1" destOrd="0" presId="urn:microsoft.com/office/officeart/2009/3/layout/HorizontalOrganizationChart"/>
    <dgm:cxn modelId="{CE25B3FE-3424-4878-A868-C4DA6230E2D8}" type="presOf" srcId="{3C3FBF0B-B0E8-4BE1-A275-1511E3F9A185}" destId="{8BC7F192-CC4F-4636-A316-A668A4DAB0F9}" srcOrd="1" destOrd="0" presId="urn:microsoft.com/office/officeart/2009/3/layout/HorizontalOrganizationChart"/>
    <dgm:cxn modelId="{4B07D9DF-9F26-46D9-9739-590849B1E49D}" type="presParOf" srcId="{D8510E4E-1DEC-4119-A002-6EE644D0C9D9}" destId="{18B44BEF-3DE8-48C4-BBF7-870F0873D289}" srcOrd="0" destOrd="0" presId="urn:microsoft.com/office/officeart/2009/3/layout/HorizontalOrganizationChart"/>
    <dgm:cxn modelId="{4BF5352D-1C2E-4ACC-9CB4-A413930B0184}" type="presParOf" srcId="{18B44BEF-3DE8-48C4-BBF7-870F0873D289}" destId="{D4339F69-1F74-4C1B-9605-EB6E9CFC1696}" srcOrd="0" destOrd="0" presId="urn:microsoft.com/office/officeart/2009/3/layout/HorizontalOrganizationChart"/>
    <dgm:cxn modelId="{FC79D128-4B36-4905-ADE0-3BBE371D824B}" type="presParOf" srcId="{D4339F69-1F74-4C1B-9605-EB6E9CFC1696}" destId="{BD6BF75C-86AB-4D3D-BB0C-1F055CA38CE0}" srcOrd="0" destOrd="0" presId="urn:microsoft.com/office/officeart/2009/3/layout/HorizontalOrganizationChart"/>
    <dgm:cxn modelId="{D77E976C-34AE-4E91-9578-3FDA64114E62}" type="presParOf" srcId="{D4339F69-1F74-4C1B-9605-EB6E9CFC1696}" destId="{8BC7F192-CC4F-4636-A316-A668A4DAB0F9}" srcOrd="1" destOrd="0" presId="urn:microsoft.com/office/officeart/2009/3/layout/HorizontalOrganizationChart"/>
    <dgm:cxn modelId="{903FC424-FD73-4359-8188-AFF45AD7E4B5}" type="presParOf" srcId="{18B44BEF-3DE8-48C4-BBF7-870F0873D289}" destId="{6EF57BC3-4A3B-471A-9290-6AA6CB882DC9}" srcOrd="1" destOrd="0" presId="urn:microsoft.com/office/officeart/2009/3/layout/HorizontalOrganizationChart"/>
    <dgm:cxn modelId="{9B328D06-46A1-4714-955D-31520A0FBD1B}" type="presParOf" srcId="{6EF57BC3-4A3B-471A-9290-6AA6CB882DC9}" destId="{BA820A7C-CDD5-4854-8C29-1BBF8DA55AF5}" srcOrd="0" destOrd="0" presId="urn:microsoft.com/office/officeart/2009/3/layout/HorizontalOrganizationChart"/>
    <dgm:cxn modelId="{8C5FA95B-BE0D-42CD-AA6C-5102810BAD5F}" type="presParOf" srcId="{6EF57BC3-4A3B-471A-9290-6AA6CB882DC9}" destId="{9270C766-106A-499B-B917-386813EFEB1D}" srcOrd="1" destOrd="0" presId="urn:microsoft.com/office/officeart/2009/3/layout/HorizontalOrganizationChart"/>
    <dgm:cxn modelId="{4A8D5EED-9FB1-4DD4-8523-C11E13A78253}" type="presParOf" srcId="{9270C766-106A-499B-B917-386813EFEB1D}" destId="{9438FA0D-4B6A-41BD-A368-31A10DFF1601}" srcOrd="0" destOrd="0" presId="urn:microsoft.com/office/officeart/2009/3/layout/HorizontalOrganizationChart"/>
    <dgm:cxn modelId="{27568529-B71E-497B-A753-9B200135B0BA}" type="presParOf" srcId="{9438FA0D-4B6A-41BD-A368-31A10DFF1601}" destId="{6744C2EA-F84F-4B01-A057-806DA4152EAE}" srcOrd="0" destOrd="0" presId="urn:microsoft.com/office/officeart/2009/3/layout/HorizontalOrganizationChart"/>
    <dgm:cxn modelId="{156AC180-B253-4975-93C9-5D117AA755CC}" type="presParOf" srcId="{9438FA0D-4B6A-41BD-A368-31A10DFF1601}" destId="{870D91EA-A975-4A70-989D-856146053A0A}" srcOrd="1" destOrd="0" presId="urn:microsoft.com/office/officeart/2009/3/layout/HorizontalOrganizationChart"/>
    <dgm:cxn modelId="{AC8B534C-9CDD-46B8-8BBC-5A5B9898DDC6}" type="presParOf" srcId="{9270C766-106A-499B-B917-386813EFEB1D}" destId="{D3841B80-8765-4BFB-A40D-FD89C1174C48}" srcOrd="1" destOrd="0" presId="urn:microsoft.com/office/officeart/2009/3/layout/HorizontalOrganizationChart"/>
    <dgm:cxn modelId="{E1D17FC4-E899-44D9-BFC1-B48E4AE05034}" type="presParOf" srcId="{9270C766-106A-499B-B917-386813EFEB1D}" destId="{710F36ED-3C72-42E9-AA4D-C364F05D2405}" srcOrd="2" destOrd="0" presId="urn:microsoft.com/office/officeart/2009/3/layout/HorizontalOrganizationChart"/>
    <dgm:cxn modelId="{C56DCDE8-455C-4FB0-A083-AD23F5D8479B}" type="presParOf" srcId="{6EF57BC3-4A3B-471A-9290-6AA6CB882DC9}" destId="{FAC61445-A1FE-4FBA-8FB6-FCD7DB4A0424}" srcOrd="2" destOrd="0" presId="urn:microsoft.com/office/officeart/2009/3/layout/HorizontalOrganizationChart"/>
    <dgm:cxn modelId="{6B3BB73F-20E1-402A-ADF2-984107AD1720}" type="presParOf" srcId="{6EF57BC3-4A3B-471A-9290-6AA6CB882DC9}" destId="{A412D080-0ECF-496A-B1CB-D09F309E7588}" srcOrd="3" destOrd="0" presId="urn:microsoft.com/office/officeart/2009/3/layout/HorizontalOrganizationChart"/>
    <dgm:cxn modelId="{38E4E51E-A31C-4344-8E53-F91B0920503B}" type="presParOf" srcId="{A412D080-0ECF-496A-B1CB-D09F309E7588}" destId="{E50B981E-894D-4F51-B941-809F8FE80C12}" srcOrd="0" destOrd="0" presId="urn:microsoft.com/office/officeart/2009/3/layout/HorizontalOrganizationChart"/>
    <dgm:cxn modelId="{F729E210-77B1-466D-8B84-A49C4352B9DF}" type="presParOf" srcId="{E50B981E-894D-4F51-B941-809F8FE80C12}" destId="{004F0FD2-D618-4A47-A340-1C05A210B5A6}" srcOrd="0" destOrd="0" presId="urn:microsoft.com/office/officeart/2009/3/layout/HorizontalOrganizationChart"/>
    <dgm:cxn modelId="{5AF0915C-64F9-4654-81F1-20405EB928AB}" type="presParOf" srcId="{E50B981E-894D-4F51-B941-809F8FE80C12}" destId="{20D536F2-FC00-4480-A81D-1B50DA8E65BF}" srcOrd="1" destOrd="0" presId="urn:microsoft.com/office/officeart/2009/3/layout/HorizontalOrganizationChart"/>
    <dgm:cxn modelId="{3925AC3A-6412-4120-B860-87AFE3260AE0}" type="presParOf" srcId="{A412D080-0ECF-496A-B1CB-D09F309E7588}" destId="{8737CCD6-9884-45A0-B844-2A8608BBBBDE}" srcOrd="1" destOrd="0" presId="urn:microsoft.com/office/officeart/2009/3/layout/HorizontalOrganizationChart"/>
    <dgm:cxn modelId="{31FCA105-7145-449B-87F9-C9AFB9A40BB8}" type="presParOf" srcId="{A412D080-0ECF-496A-B1CB-D09F309E7588}" destId="{418AD1D9-D0C5-4940-9EB7-5CE62E3E1724}" srcOrd="2" destOrd="0" presId="urn:microsoft.com/office/officeart/2009/3/layout/HorizontalOrganizationChart"/>
    <dgm:cxn modelId="{9D4C61E9-6162-45D6-BB55-5D1AD3D7A7A7}" type="presParOf" srcId="{6EF57BC3-4A3B-471A-9290-6AA6CB882DC9}" destId="{B3A34B9B-32DF-437B-8438-05785D3851D2}" srcOrd="4" destOrd="0" presId="urn:microsoft.com/office/officeart/2009/3/layout/HorizontalOrganizationChart"/>
    <dgm:cxn modelId="{25D6FE0D-B169-49DC-A418-D372574E3D13}" type="presParOf" srcId="{6EF57BC3-4A3B-471A-9290-6AA6CB882DC9}" destId="{1952C185-C96A-4B15-8EAD-3B2E96BB4171}" srcOrd="5" destOrd="0" presId="urn:microsoft.com/office/officeart/2009/3/layout/HorizontalOrganizationChart"/>
    <dgm:cxn modelId="{17D782CC-B78C-44D3-9DC9-E6ED551377A1}" type="presParOf" srcId="{1952C185-C96A-4B15-8EAD-3B2E96BB4171}" destId="{575C30C9-390C-4ABD-8AA0-1E1ADD0C7150}" srcOrd="0" destOrd="0" presId="urn:microsoft.com/office/officeart/2009/3/layout/HorizontalOrganizationChart"/>
    <dgm:cxn modelId="{39B1CBA7-ADEF-4781-B331-1DFE063959BA}" type="presParOf" srcId="{575C30C9-390C-4ABD-8AA0-1E1ADD0C7150}" destId="{6B50E05B-DCA0-456A-B6EC-9FF2E37BB99A}" srcOrd="0" destOrd="0" presId="urn:microsoft.com/office/officeart/2009/3/layout/HorizontalOrganizationChart"/>
    <dgm:cxn modelId="{4CF43BF0-63D6-4712-9B87-83D09123C1BF}" type="presParOf" srcId="{575C30C9-390C-4ABD-8AA0-1E1ADD0C7150}" destId="{E1E9CC52-AA37-41DC-A1ED-80535D64476F}" srcOrd="1" destOrd="0" presId="urn:microsoft.com/office/officeart/2009/3/layout/HorizontalOrganizationChart"/>
    <dgm:cxn modelId="{EFF351E9-DA78-420D-8628-9580FCE4634B}" type="presParOf" srcId="{1952C185-C96A-4B15-8EAD-3B2E96BB4171}" destId="{FB876E7F-7101-4232-BB7E-61F4DAF053A1}" srcOrd="1" destOrd="0" presId="urn:microsoft.com/office/officeart/2009/3/layout/HorizontalOrganizationChart"/>
    <dgm:cxn modelId="{6A352A97-EC39-4ED6-B4E1-999C544D75F3}" type="presParOf" srcId="{1952C185-C96A-4B15-8EAD-3B2E96BB4171}" destId="{03888F1B-042A-4871-9896-51FBF0EFD20F}" srcOrd="2" destOrd="0" presId="urn:microsoft.com/office/officeart/2009/3/layout/HorizontalOrganizationChart"/>
    <dgm:cxn modelId="{91A6643A-20BE-4D1F-ADDE-F16A663FE64A}" type="presParOf" srcId="{6EF57BC3-4A3B-471A-9290-6AA6CB882DC9}" destId="{21D5CC5A-A27B-4204-AD1F-870ED1E68D1E}" srcOrd="6" destOrd="0" presId="urn:microsoft.com/office/officeart/2009/3/layout/HorizontalOrganizationChart"/>
    <dgm:cxn modelId="{365E5298-7EE9-448F-99D0-D62EF0608512}" type="presParOf" srcId="{6EF57BC3-4A3B-471A-9290-6AA6CB882DC9}" destId="{57319160-784E-4063-A3D5-C4C4369A95F5}" srcOrd="7" destOrd="0" presId="urn:microsoft.com/office/officeart/2009/3/layout/HorizontalOrganizationChart"/>
    <dgm:cxn modelId="{8DC4A992-56D8-4179-8F1A-11E989EAD462}" type="presParOf" srcId="{57319160-784E-4063-A3D5-C4C4369A95F5}" destId="{F51BFE92-DC35-4D58-879E-01A95ED3B4A0}" srcOrd="0" destOrd="0" presId="urn:microsoft.com/office/officeart/2009/3/layout/HorizontalOrganizationChart"/>
    <dgm:cxn modelId="{4F93AB1E-5E7F-4F92-8370-70949FF78A72}" type="presParOf" srcId="{F51BFE92-DC35-4D58-879E-01A95ED3B4A0}" destId="{16CC5072-CBD5-4931-9EA9-663BB98AA3D9}" srcOrd="0" destOrd="0" presId="urn:microsoft.com/office/officeart/2009/3/layout/HorizontalOrganizationChart"/>
    <dgm:cxn modelId="{45596609-687C-4018-A0DF-BB864195E59F}" type="presParOf" srcId="{F51BFE92-DC35-4D58-879E-01A95ED3B4A0}" destId="{10853520-4F1A-4EEA-B033-444A27ED8376}" srcOrd="1" destOrd="0" presId="urn:microsoft.com/office/officeart/2009/3/layout/HorizontalOrganizationChart"/>
    <dgm:cxn modelId="{035C528F-1560-4004-AFC5-16CEB57A7AB6}" type="presParOf" srcId="{57319160-784E-4063-A3D5-C4C4369A95F5}" destId="{534BC45E-0843-470C-A423-1564E1C98C4E}" srcOrd="1" destOrd="0" presId="urn:microsoft.com/office/officeart/2009/3/layout/HorizontalOrganizationChart"/>
    <dgm:cxn modelId="{89284DAC-1CF0-431E-B462-AB79D8E1175E}" type="presParOf" srcId="{57319160-784E-4063-A3D5-C4C4369A95F5}" destId="{774C7E80-281A-4525-BE84-D36DA4E8512A}" srcOrd="2" destOrd="0" presId="urn:microsoft.com/office/officeart/2009/3/layout/HorizontalOrganizationChart"/>
    <dgm:cxn modelId="{F605CE90-F7E8-4F1D-A846-C437B27E4EDD}" type="presParOf" srcId="{6EF57BC3-4A3B-471A-9290-6AA6CB882DC9}" destId="{64EEBF14-D675-4F09-9323-6CA5B40653B8}" srcOrd="8" destOrd="0" presId="urn:microsoft.com/office/officeart/2009/3/layout/HorizontalOrganizationChart"/>
    <dgm:cxn modelId="{6B8668B2-BA1C-4748-AED0-ACDB43934FE2}" type="presParOf" srcId="{6EF57BC3-4A3B-471A-9290-6AA6CB882DC9}" destId="{497C1C4B-B46E-405A-8EF7-7F9C96859AD1}" srcOrd="9" destOrd="0" presId="urn:microsoft.com/office/officeart/2009/3/layout/HorizontalOrganizationChart"/>
    <dgm:cxn modelId="{FA537D7B-45E0-412F-9BE8-A57EB1A861C4}" type="presParOf" srcId="{497C1C4B-B46E-405A-8EF7-7F9C96859AD1}" destId="{63E8AE70-5619-4271-84C7-6051EBEF401B}" srcOrd="0" destOrd="0" presId="urn:microsoft.com/office/officeart/2009/3/layout/HorizontalOrganizationChart"/>
    <dgm:cxn modelId="{C8CC0137-6E2F-4339-8654-9FF85CBA4487}" type="presParOf" srcId="{63E8AE70-5619-4271-84C7-6051EBEF401B}" destId="{DB5B3430-09F7-4EE6-BE7A-843EF462A58C}" srcOrd="0" destOrd="0" presId="urn:microsoft.com/office/officeart/2009/3/layout/HorizontalOrganizationChart"/>
    <dgm:cxn modelId="{7354DE86-33B9-47CA-837E-9C76B088CE02}" type="presParOf" srcId="{63E8AE70-5619-4271-84C7-6051EBEF401B}" destId="{17270896-00C3-46AB-BF12-561758FF0A2C}" srcOrd="1" destOrd="0" presId="urn:microsoft.com/office/officeart/2009/3/layout/HorizontalOrganizationChart"/>
    <dgm:cxn modelId="{E5803CAD-0BFF-48E2-852B-BBB58144ABDD}" type="presParOf" srcId="{497C1C4B-B46E-405A-8EF7-7F9C96859AD1}" destId="{B80C8831-A166-4AB2-BB1F-F9B772C48242}" srcOrd="1" destOrd="0" presId="urn:microsoft.com/office/officeart/2009/3/layout/HorizontalOrganizationChart"/>
    <dgm:cxn modelId="{B76BD9D6-46B9-4660-9E09-1E3CEBCFC223}" type="presParOf" srcId="{497C1C4B-B46E-405A-8EF7-7F9C96859AD1}" destId="{FFE09B47-F0E8-451B-A459-CA1903406389}" srcOrd="2" destOrd="0" presId="urn:microsoft.com/office/officeart/2009/3/layout/HorizontalOrganizationChart"/>
    <dgm:cxn modelId="{F2B8CABD-D3E6-4E77-90A5-51D961DFE6A0}" type="presParOf" srcId="{6EF57BC3-4A3B-471A-9290-6AA6CB882DC9}" destId="{A27D6AEB-922A-4681-B5F8-8683B7455714}" srcOrd="10" destOrd="0" presId="urn:microsoft.com/office/officeart/2009/3/layout/HorizontalOrganizationChart"/>
    <dgm:cxn modelId="{EC48E211-6471-4444-A13F-C8A58B1B3729}" type="presParOf" srcId="{6EF57BC3-4A3B-471A-9290-6AA6CB882DC9}" destId="{4AD4A7FA-60F6-4174-A1BC-348F7178367D}" srcOrd="11" destOrd="0" presId="urn:microsoft.com/office/officeart/2009/3/layout/HorizontalOrganizationChart"/>
    <dgm:cxn modelId="{DCF58E76-3448-416C-B531-51A16385BEAB}" type="presParOf" srcId="{4AD4A7FA-60F6-4174-A1BC-348F7178367D}" destId="{D99C71A6-2BF8-4BF3-87CC-DF681A90CB39}" srcOrd="0" destOrd="0" presId="urn:microsoft.com/office/officeart/2009/3/layout/HorizontalOrganizationChart"/>
    <dgm:cxn modelId="{C2C668BC-0E73-4D24-8681-FA72611B0BCB}" type="presParOf" srcId="{D99C71A6-2BF8-4BF3-87CC-DF681A90CB39}" destId="{D244BFF2-7B3F-4D01-96A3-B44E568BD8AA}" srcOrd="0" destOrd="0" presId="urn:microsoft.com/office/officeart/2009/3/layout/HorizontalOrganizationChart"/>
    <dgm:cxn modelId="{A9CCA092-C119-4DDC-9299-2F8676C6EE51}" type="presParOf" srcId="{D99C71A6-2BF8-4BF3-87CC-DF681A90CB39}" destId="{CFFF4EE0-4F5A-4E46-99A9-F7001EA3D12B}" srcOrd="1" destOrd="0" presId="urn:microsoft.com/office/officeart/2009/3/layout/HorizontalOrganizationChart"/>
    <dgm:cxn modelId="{50D8B47C-242F-467B-B983-782FE64E2CF2}" type="presParOf" srcId="{4AD4A7FA-60F6-4174-A1BC-348F7178367D}" destId="{0939B98E-305F-4306-AD58-1C1C62465EFC}" srcOrd="1" destOrd="0" presId="urn:microsoft.com/office/officeart/2009/3/layout/HorizontalOrganizationChart"/>
    <dgm:cxn modelId="{1FC18353-F7B1-4FF8-ACB2-32C32C4B07FE}" type="presParOf" srcId="{4AD4A7FA-60F6-4174-A1BC-348F7178367D}" destId="{03B011E0-DBF0-46C5-B543-EBB913DEF2B7}" srcOrd="2" destOrd="0" presId="urn:microsoft.com/office/officeart/2009/3/layout/HorizontalOrganizationChart"/>
    <dgm:cxn modelId="{3A13F9A7-E3BB-4C47-AAA9-F5BEE15DF48A}" type="presParOf" srcId="{18B44BEF-3DE8-48C4-BBF7-870F0873D289}" destId="{78E5E9C4-F431-4F89-A79F-748334193A5A}" srcOrd="2" destOrd="0" presId="urn:microsoft.com/office/officeart/2009/3/layout/HorizontalOrganizationChart"/>
    <dgm:cxn modelId="{0FFCE4C2-8066-4652-9399-FC116FDAB01E}" type="presParOf" srcId="{78E5E9C4-F431-4F89-A79F-748334193A5A}" destId="{5396D461-1983-483E-A552-B415330A7D6A}" srcOrd="0" destOrd="0" presId="urn:microsoft.com/office/officeart/2009/3/layout/HorizontalOrganizationChart"/>
    <dgm:cxn modelId="{589D8F19-A974-48EA-9F35-FD93550F3D4F}" type="presParOf" srcId="{78E5E9C4-F431-4F89-A79F-748334193A5A}" destId="{2A16E25D-BCF0-4A98-BDDA-D2F895D99E6C}" srcOrd="1" destOrd="0" presId="urn:microsoft.com/office/officeart/2009/3/layout/HorizontalOrganizationChart"/>
    <dgm:cxn modelId="{7D07A265-AF65-453D-AE53-389365BA4248}" type="presParOf" srcId="{2A16E25D-BCF0-4A98-BDDA-D2F895D99E6C}" destId="{8E9F13AA-5E29-4BB8-BB3D-C85414844330}" srcOrd="0" destOrd="0" presId="urn:microsoft.com/office/officeart/2009/3/layout/HorizontalOrganizationChart"/>
    <dgm:cxn modelId="{99751567-11A5-47EA-8601-2DB6FFD7A16C}" type="presParOf" srcId="{8E9F13AA-5E29-4BB8-BB3D-C85414844330}" destId="{0EE5C5EA-0D38-4E96-B6DF-EEC15C758CB5}" srcOrd="0" destOrd="0" presId="urn:microsoft.com/office/officeart/2009/3/layout/HorizontalOrganizationChart"/>
    <dgm:cxn modelId="{89481AA8-FBBA-403E-923B-A958025430EB}" type="presParOf" srcId="{8E9F13AA-5E29-4BB8-BB3D-C85414844330}" destId="{B702905B-1CF0-49C4-97C9-69DCF96FF9D4}" srcOrd="1" destOrd="0" presId="urn:microsoft.com/office/officeart/2009/3/layout/HorizontalOrganizationChart"/>
    <dgm:cxn modelId="{A3A52F0A-E0AB-4F00-873A-7455CFA348A7}" type="presParOf" srcId="{2A16E25D-BCF0-4A98-BDDA-D2F895D99E6C}" destId="{993EC876-031A-4536-9195-910B3522AF89}" srcOrd="1" destOrd="0" presId="urn:microsoft.com/office/officeart/2009/3/layout/HorizontalOrganizationChart"/>
    <dgm:cxn modelId="{C3FBCCFE-AA87-4BAE-B650-14AF19D587E0}" type="presParOf" srcId="{2A16E25D-BCF0-4A98-BDDA-D2F895D99E6C}" destId="{60F9B1D5-6A91-47B0-A17F-8206A5B8783C}" srcOrd="2" destOrd="0" presId="urn:microsoft.com/office/officeart/2009/3/layout/HorizontalOrganizationChart"/>
    <dgm:cxn modelId="{2A6D6D61-C52A-4A10-8CC7-EF927378426C}" type="presParOf" srcId="{78E5E9C4-F431-4F89-A79F-748334193A5A}" destId="{D00A4D6D-3273-47A2-B41C-2C9FC67C54A6}" srcOrd="2" destOrd="0" presId="urn:microsoft.com/office/officeart/2009/3/layout/HorizontalOrganizationChart"/>
    <dgm:cxn modelId="{2CD5B8FF-E7AE-4BCF-B267-DF6B8A8FB85F}" type="presParOf" srcId="{78E5E9C4-F431-4F89-A79F-748334193A5A}" destId="{BA17AE38-03F4-44EB-A37A-11B0628A6063}" srcOrd="3" destOrd="0" presId="urn:microsoft.com/office/officeart/2009/3/layout/HorizontalOrganizationChart"/>
    <dgm:cxn modelId="{A1C54BD2-2405-430E-A31C-912B7E6443C4}" type="presParOf" srcId="{BA17AE38-03F4-44EB-A37A-11B0628A6063}" destId="{1F3F4A67-FAF2-4118-92C9-A33EDBF1B41D}" srcOrd="0" destOrd="0" presId="urn:microsoft.com/office/officeart/2009/3/layout/HorizontalOrganizationChart"/>
    <dgm:cxn modelId="{56336E65-8D92-402D-8F73-46763E4F9DB4}" type="presParOf" srcId="{1F3F4A67-FAF2-4118-92C9-A33EDBF1B41D}" destId="{94E007CF-AA72-47F4-834C-CB0DB4326ABC}" srcOrd="0" destOrd="0" presId="urn:microsoft.com/office/officeart/2009/3/layout/HorizontalOrganizationChart"/>
    <dgm:cxn modelId="{BFF75F06-4D7B-4008-A805-4431F6DBC467}" type="presParOf" srcId="{1F3F4A67-FAF2-4118-92C9-A33EDBF1B41D}" destId="{5B94C90C-434B-44A8-B3CA-8771EBE50E7C}" srcOrd="1" destOrd="0" presId="urn:microsoft.com/office/officeart/2009/3/layout/HorizontalOrganizationChart"/>
    <dgm:cxn modelId="{B22CB6A9-13D5-42A5-9C42-D9105D7B6C4A}" type="presParOf" srcId="{BA17AE38-03F4-44EB-A37A-11B0628A6063}" destId="{2F578720-1889-4D20-A23B-9279F664249D}" srcOrd="1" destOrd="0" presId="urn:microsoft.com/office/officeart/2009/3/layout/HorizontalOrganizationChart"/>
    <dgm:cxn modelId="{48160EA9-4074-45A0-B2F0-B8ED50D90D29}" type="presParOf" srcId="{BA17AE38-03F4-44EB-A37A-11B0628A6063}" destId="{912EEE41-6728-4CB6-843A-E1AE2EB5FC5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A4D6D-3273-47A2-B41C-2C9FC67C54A6}">
      <dsp:nvSpPr>
        <dsp:cNvPr id="0" name=""/>
        <dsp:cNvSpPr/>
      </dsp:nvSpPr>
      <dsp:spPr>
        <a:xfrm>
          <a:off x="4380120" y="1962150"/>
          <a:ext cx="1118185" cy="9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8185" y="0"/>
              </a:lnTo>
              <a:lnTo>
                <a:pt x="1118185" y="998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6D461-1983-483E-A552-B415330A7D6A}">
      <dsp:nvSpPr>
        <dsp:cNvPr id="0" name=""/>
        <dsp:cNvSpPr/>
      </dsp:nvSpPr>
      <dsp:spPr>
        <a:xfrm>
          <a:off x="4380120" y="1862311"/>
          <a:ext cx="1118185" cy="99838"/>
        </a:xfrm>
        <a:custGeom>
          <a:avLst/>
          <a:gdLst/>
          <a:ahLst/>
          <a:cxnLst/>
          <a:rect l="0" t="0" r="0" b="0"/>
          <a:pathLst>
            <a:path>
              <a:moveTo>
                <a:pt x="0" y="99838"/>
              </a:moveTo>
              <a:lnTo>
                <a:pt x="1118185" y="99838"/>
              </a:lnTo>
              <a:lnTo>
                <a:pt x="111818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D6AEB-922A-4681-B5F8-8683B7455714}">
      <dsp:nvSpPr>
        <dsp:cNvPr id="0" name=""/>
        <dsp:cNvSpPr/>
      </dsp:nvSpPr>
      <dsp:spPr>
        <a:xfrm>
          <a:off x="4380120" y="1962150"/>
          <a:ext cx="2236371" cy="171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6630" y="0"/>
              </a:lnTo>
              <a:lnTo>
                <a:pt x="2076630" y="1717214"/>
              </a:lnTo>
              <a:lnTo>
                <a:pt x="2236371" y="1717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EBF14-D675-4F09-9323-6CA5B40653B8}">
      <dsp:nvSpPr>
        <dsp:cNvPr id="0" name=""/>
        <dsp:cNvSpPr/>
      </dsp:nvSpPr>
      <dsp:spPr>
        <a:xfrm>
          <a:off x="4380120" y="1962150"/>
          <a:ext cx="2236371" cy="1030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6630" y="0"/>
              </a:lnTo>
              <a:lnTo>
                <a:pt x="2076630" y="1030328"/>
              </a:lnTo>
              <a:lnTo>
                <a:pt x="2236371" y="10303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5CC5A-A27B-4204-AD1F-870ED1E68D1E}">
      <dsp:nvSpPr>
        <dsp:cNvPr id="0" name=""/>
        <dsp:cNvSpPr/>
      </dsp:nvSpPr>
      <dsp:spPr>
        <a:xfrm>
          <a:off x="4380120" y="1962150"/>
          <a:ext cx="2236371" cy="34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6630" y="0"/>
              </a:lnTo>
              <a:lnTo>
                <a:pt x="2076630" y="343442"/>
              </a:lnTo>
              <a:lnTo>
                <a:pt x="2236371" y="3434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34B9B-32DF-437B-8438-05785D3851D2}">
      <dsp:nvSpPr>
        <dsp:cNvPr id="0" name=""/>
        <dsp:cNvSpPr/>
      </dsp:nvSpPr>
      <dsp:spPr>
        <a:xfrm>
          <a:off x="4380120" y="1618707"/>
          <a:ext cx="2236371" cy="343442"/>
        </a:xfrm>
        <a:custGeom>
          <a:avLst/>
          <a:gdLst/>
          <a:ahLst/>
          <a:cxnLst/>
          <a:rect l="0" t="0" r="0" b="0"/>
          <a:pathLst>
            <a:path>
              <a:moveTo>
                <a:pt x="0" y="343442"/>
              </a:moveTo>
              <a:lnTo>
                <a:pt x="2076630" y="343442"/>
              </a:lnTo>
              <a:lnTo>
                <a:pt x="2076630" y="0"/>
              </a:lnTo>
              <a:lnTo>
                <a:pt x="22363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61445-A1FE-4FBA-8FB6-FCD7DB4A0424}">
      <dsp:nvSpPr>
        <dsp:cNvPr id="0" name=""/>
        <dsp:cNvSpPr/>
      </dsp:nvSpPr>
      <dsp:spPr>
        <a:xfrm>
          <a:off x="4380120" y="931821"/>
          <a:ext cx="2236371" cy="1030328"/>
        </a:xfrm>
        <a:custGeom>
          <a:avLst/>
          <a:gdLst/>
          <a:ahLst/>
          <a:cxnLst/>
          <a:rect l="0" t="0" r="0" b="0"/>
          <a:pathLst>
            <a:path>
              <a:moveTo>
                <a:pt x="0" y="1030328"/>
              </a:moveTo>
              <a:lnTo>
                <a:pt x="2076630" y="1030328"/>
              </a:lnTo>
              <a:lnTo>
                <a:pt x="2076630" y="0"/>
              </a:lnTo>
              <a:lnTo>
                <a:pt x="22363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20A7C-CDD5-4854-8C29-1BBF8DA55AF5}">
      <dsp:nvSpPr>
        <dsp:cNvPr id="0" name=""/>
        <dsp:cNvSpPr/>
      </dsp:nvSpPr>
      <dsp:spPr>
        <a:xfrm>
          <a:off x="4380120" y="244935"/>
          <a:ext cx="2236371" cy="1717214"/>
        </a:xfrm>
        <a:custGeom>
          <a:avLst/>
          <a:gdLst/>
          <a:ahLst/>
          <a:cxnLst/>
          <a:rect l="0" t="0" r="0" b="0"/>
          <a:pathLst>
            <a:path>
              <a:moveTo>
                <a:pt x="0" y="1717214"/>
              </a:moveTo>
              <a:lnTo>
                <a:pt x="2076630" y="1717214"/>
              </a:lnTo>
              <a:lnTo>
                <a:pt x="2076630" y="0"/>
              </a:lnTo>
              <a:lnTo>
                <a:pt x="22363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BF75C-86AB-4D3D-BB0C-1F055CA38CE0}">
      <dsp:nvSpPr>
        <dsp:cNvPr id="0" name=""/>
        <dsp:cNvSpPr/>
      </dsp:nvSpPr>
      <dsp:spPr>
        <a:xfrm>
          <a:off x="2782712" y="1718545"/>
          <a:ext cx="1597408" cy="48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Cloud Platform Product Owner</a:t>
          </a:r>
        </a:p>
      </dsp:txBody>
      <dsp:txXfrm>
        <a:off x="2782712" y="1718545"/>
        <a:ext cx="1597408" cy="487209"/>
      </dsp:txXfrm>
    </dsp:sp>
    <dsp:sp modelId="{6744C2EA-F84F-4B01-A057-806DA4152EAE}">
      <dsp:nvSpPr>
        <dsp:cNvPr id="0" name=""/>
        <dsp:cNvSpPr/>
      </dsp:nvSpPr>
      <dsp:spPr>
        <a:xfrm>
          <a:off x="6616492" y="1331"/>
          <a:ext cx="1597408" cy="48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Cloud Platform Architect</a:t>
          </a:r>
        </a:p>
      </dsp:txBody>
      <dsp:txXfrm>
        <a:off x="6616492" y="1331"/>
        <a:ext cx="1597408" cy="487209"/>
      </dsp:txXfrm>
    </dsp:sp>
    <dsp:sp modelId="{004F0FD2-D618-4A47-A340-1C05A210B5A6}">
      <dsp:nvSpPr>
        <dsp:cNvPr id="0" name=""/>
        <dsp:cNvSpPr/>
      </dsp:nvSpPr>
      <dsp:spPr>
        <a:xfrm>
          <a:off x="6616492" y="688216"/>
          <a:ext cx="1597408" cy="48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Cloud Platform Engineer x2</a:t>
          </a:r>
        </a:p>
      </dsp:txBody>
      <dsp:txXfrm>
        <a:off x="6616492" y="688216"/>
        <a:ext cx="1597408" cy="487209"/>
      </dsp:txXfrm>
    </dsp:sp>
    <dsp:sp modelId="{6B50E05B-DCA0-456A-B6EC-9FF2E37BB99A}">
      <dsp:nvSpPr>
        <dsp:cNvPr id="0" name=""/>
        <dsp:cNvSpPr/>
      </dsp:nvSpPr>
      <dsp:spPr>
        <a:xfrm>
          <a:off x="6616492" y="1375102"/>
          <a:ext cx="1597408" cy="48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Cloud Technical and Tools Engineer (automation)</a:t>
          </a:r>
          <a:endParaRPr lang="en-US" sz="1100" kern="1200"/>
        </a:p>
      </dsp:txBody>
      <dsp:txXfrm>
        <a:off x="6616492" y="1375102"/>
        <a:ext cx="1597408" cy="487209"/>
      </dsp:txXfrm>
    </dsp:sp>
    <dsp:sp modelId="{16CC5072-CBD5-4931-9EA9-663BB98AA3D9}">
      <dsp:nvSpPr>
        <dsp:cNvPr id="0" name=""/>
        <dsp:cNvSpPr/>
      </dsp:nvSpPr>
      <dsp:spPr>
        <a:xfrm>
          <a:off x="6616492" y="2061988"/>
          <a:ext cx="1597408" cy="48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Cloud Technical and Tools Engineer (tools) x2</a:t>
          </a:r>
          <a:endParaRPr lang="en-US" sz="1100" kern="1200"/>
        </a:p>
      </dsp:txBody>
      <dsp:txXfrm>
        <a:off x="6616492" y="2061988"/>
        <a:ext cx="1597408" cy="487209"/>
      </dsp:txXfrm>
    </dsp:sp>
    <dsp:sp modelId="{DB5B3430-09F7-4EE6-BE7A-843EF462A58C}">
      <dsp:nvSpPr>
        <dsp:cNvPr id="0" name=""/>
        <dsp:cNvSpPr/>
      </dsp:nvSpPr>
      <dsp:spPr>
        <a:xfrm>
          <a:off x="6616492" y="2748873"/>
          <a:ext cx="1597408" cy="48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Network Engineer</a:t>
          </a:r>
        </a:p>
      </dsp:txBody>
      <dsp:txXfrm>
        <a:off x="6616492" y="2748873"/>
        <a:ext cx="1597408" cy="487209"/>
      </dsp:txXfrm>
    </dsp:sp>
    <dsp:sp modelId="{D244BFF2-7B3F-4D01-96A3-B44E568BD8AA}">
      <dsp:nvSpPr>
        <dsp:cNvPr id="0" name=""/>
        <dsp:cNvSpPr/>
      </dsp:nvSpPr>
      <dsp:spPr>
        <a:xfrm>
          <a:off x="6616492" y="3435759"/>
          <a:ext cx="1597408" cy="48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Cloud Security Designer</a:t>
          </a:r>
        </a:p>
      </dsp:txBody>
      <dsp:txXfrm>
        <a:off x="6616492" y="3435759"/>
        <a:ext cx="1597408" cy="487209"/>
      </dsp:txXfrm>
    </dsp:sp>
    <dsp:sp modelId="{0EE5C5EA-0D38-4E96-B6DF-EEC15C758CB5}">
      <dsp:nvSpPr>
        <dsp:cNvPr id="0" name=""/>
        <dsp:cNvSpPr/>
      </dsp:nvSpPr>
      <dsp:spPr>
        <a:xfrm>
          <a:off x="4699602" y="1375102"/>
          <a:ext cx="1597408" cy="48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Scrum Master</a:t>
          </a:r>
        </a:p>
      </dsp:txBody>
      <dsp:txXfrm>
        <a:off x="4699602" y="1375102"/>
        <a:ext cx="1597408" cy="487209"/>
      </dsp:txXfrm>
    </dsp:sp>
    <dsp:sp modelId="{94E007CF-AA72-47F4-834C-CB0DB4326ABC}">
      <dsp:nvSpPr>
        <dsp:cNvPr id="0" name=""/>
        <dsp:cNvSpPr/>
      </dsp:nvSpPr>
      <dsp:spPr>
        <a:xfrm>
          <a:off x="4699602" y="2061988"/>
          <a:ext cx="1597408" cy="48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Business Analyst / resouce analyst</a:t>
          </a:r>
        </a:p>
      </dsp:txBody>
      <dsp:txXfrm>
        <a:off x="4699602" y="2061988"/>
        <a:ext cx="1597408" cy="487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4744-D2A5-4CB5-86BF-BD9670C1AF7B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3BFD-456E-4831-8F0F-C1829135A2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405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09EB0-AFCE-4B69-B683-F34D03DDB9E0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27B2-05EE-4DB2-BF44-3E65EBCAD73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4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3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2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1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9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727B2-05EE-4DB2-BF44-3E65EBCAD733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905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727B2-05EE-4DB2-BF44-3E65EBCAD733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314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 -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" y="0"/>
            <a:ext cx="12633190" cy="71069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54569" y="2364419"/>
            <a:ext cx="8687309" cy="929198"/>
          </a:xfrm>
          <a:prstGeom prst="rect">
            <a:avLst/>
          </a:prstGeom>
        </p:spPr>
        <p:txBody>
          <a:bodyPr lIns="91424" tIns="45712" rIns="91424" bIns="45712"/>
          <a:lstStyle>
            <a:lvl1pPr algn="l">
              <a:defRPr sz="837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NZ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3381" y="3426767"/>
            <a:ext cx="8708497" cy="66198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4188" b="1">
                <a:solidFill>
                  <a:schemeClr val="accent3"/>
                </a:solidFill>
                <a:latin typeface="+mj-lt"/>
              </a:defRPr>
            </a:lvl1pPr>
            <a:lvl2pPr marL="580174" indent="0">
              <a:buNone/>
              <a:defRPr sz="2538" b="1"/>
            </a:lvl2pPr>
            <a:lvl3pPr marL="1160351" indent="0">
              <a:buNone/>
              <a:defRPr sz="2285" b="1"/>
            </a:lvl3pPr>
            <a:lvl4pPr marL="1740525" indent="0">
              <a:buNone/>
              <a:defRPr sz="2031" b="1"/>
            </a:lvl4pPr>
            <a:lvl5pPr marL="2320699" indent="0">
              <a:buNone/>
              <a:defRPr sz="2031" b="1"/>
            </a:lvl5pPr>
            <a:lvl6pPr marL="2900875" indent="0">
              <a:buNone/>
              <a:defRPr sz="2031" b="1"/>
            </a:lvl6pPr>
            <a:lvl7pPr marL="3481050" indent="0">
              <a:buNone/>
              <a:defRPr sz="2031" b="1"/>
            </a:lvl7pPr>
            <a:lvl8pPr marL="4061226" indent="0">
              <a:buNone/>
              <a:defRPr sz="2031" b="1"/>
            </a:lvl8pPr>
            <a:lvl9pPr marL="4641400" indent="0">
              <a:buNone/>
              <a:defRPr sz="2031" b="1"/>
            </a:lvl9pPr>
          </a:lstStyle>
          <a:p>
            <a:pPr lvl="0"/>
            <a:r>
              <a:rPr lang="en-US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16384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37" y="4983117"/>
            <a:ext cx="10992931" cy="416079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538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4137" y="907200"/>
            <a:ext cx="10992931" cy="4075915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4061"/>
            </a:lvl1pPr>
            <a:lvl2pPr marL="580174" indent="0">
              <a:buNone/>
              <a:defRPr sz="3554"/>
            </a:lvl2pPr>
            <a:lvl3pPr marL="1160351" indent="0">
              <a:buNone/>
              <a:defRPr sz="3046"/>
            </a:lvl3pPr>
            <a:lvl4pPr marL="1740525" indent="0">
              <a:buNone/>
              <a:defRPr sz="2538"/>
            </a:lvl4pPr>
            <a:lvl5pPr marL="2320699" indent="0">
              <a:buNone/>
              <a:defRPr sz="2538"/>
            </a:lvl5pPr>
            <a:lvl6pPr marL="2900875" indent="0">
              <a:buNone/>
              <a:defRPr sz="2538"/>
            </a:lvl6pPr>
            <a:lvl7pPr marL="3481050" indent="0">
              <a:buNone/>
              <a:defRPr sz="2538"/>
            </a:lvl7pPr>
            <a:lvl8pPr marL="4061226" indent="0">
              <a:buNone/>
              <a:defRPr sz="2538"/>
            </a:lvl8pPr>
            <a:lvl9pPr marL="4641400" indent="0">
              <a:buNone/>
              <a:defRPr sz="2538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137" y="5399196"/>
            <a:ext cx="10992931" cy="305725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777"/>
            </a:lvl1pPr>
            <a:lvl2pPr marL="580174" indent="0">
              <a:buNone/>
              <a:defRPr sz="1523"/>
            </a:lvl2pPr>
            <a:lvl3pPr marL="1160351" indent="0">
              <a:buNone/>
              <a:defRPr sz="1269"/>
            </a:lvl3pPr>
            <a:lvl4pPr marL="1740525" indent="0">
              <a:buNone/>
              <a:defRPr sz="1142"/>
            </a:lvl4pPr>
            <a:lvl5pPr marL="2320699" indent="0">
              <a:buNone/>
              <a:defRPr sz="1142"/>
            </a:lvl5pPr>
            <a:lvl6pPr marL="2900875" indent="0">
              <a:buNone/>
              <a:defRPr sz="1142"/>
            </a:lvl6pPr>
            <a:lvl7pPr marL="3481050" indent="0">
              <a:buNone/>
              <a:defRPr sz="1142"/>
            </a:lvl7pPr>
            <a:lvl8pPr marL="4061226" indent="0">
              <a:buNone/>
              <a:defRPr sz="1142"/>
            </a:lvl8pPr>
            <a:lvl9pPr marL="4641400" indent="0">
              <a:buNone/>
              <a:defRPr sz="1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26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425241" y="-54237"/>
            <a:ext cx="671480" cy="804889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7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9190611" y="-551246"/>
            <a:ext cx="3696869" cy="3868475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7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186" y="6406377"/>
            <a:ext cx="9093787" cy="377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514292" y="1709794"/>
            <a:ext cx="2050387" cy="213916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7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789914" y="4117864"/>
            <a:ext cx="358912" cy="213371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7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863606" y="3844533"/>
            <a:ext cx="735653" cy="347349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7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9094289" y="1113758"/>
            <a:ext cx="1290076" cy="163574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7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774679" y="2946584"/>
            <a:ext cx="251716" cy="420846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7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1261508" y="2719806"/>
            <a:ext cx="717174" cy="52856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7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981" y="1118000"/>
            <a:ext cx="11738167" cy="286292"/>
          </a:xfrm>
        </p:spPr>
        <p:txBody>
          <a:bodyPr/>
          <a:lstStyle>
            <a:lvl1pPr marL="0" indent="0">
              <a:buNone/>
              <a:defRPr/>
            </a:lvl1pPr>
            <a:lvl2pPr marL="276078" indent="0">
              <a:buNone/>
              <a:defRPr/>
            </a:lvl2pPr>
            <a:lvl3pPr marL="562014" indent="0">
              <a:buNone/>
              <a:defRPr/>
            </a:lvl3pPr>
            <a:lvl4pPr marL="838091" indent="0">
              <a:buNone/>
              <a:defRPr/>
            </a:lvl4pPr>
            <a:lvl5pPr marL="1114168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61902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" y="0"/>
            <a:ext cx="12633190" cy="71069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54569" y="2364419"/>
            <a:ext cx="8687309" cy="929198"/>
          </a:xfrm>
          <a:prstGeom prst="rect">
            <a:avLst/>
          </a:prstGeom>
        </p:spPr>
        <p:txBody>
          <a:bodyPr lIns="91424" tIns="45712" rIns="91424" bIns="45712"/>
          <a:lstStyle>
            <a:lvl1pPr algn="l">
              <a:defRPr sz="8377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  <a:endParaRPr lang="en-NZ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3381" y="3426767"/>
            <a:ext cx="8708497" cy="66198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4188" b="1">
                <a:solidFill>
                  <a:schemeClr val="accent3"/>
                </a:solidFill>
                <a:latin typeface="+mj-lt"/>
              </a:defRPr>
            </a:lvl1pPr>
            <a:lvl2pPr marL="580174" indent="0">
              <a:buNone/>
              <a:defRPr sz="2538" b="1"/>
            </a:lvl2pPr>
            <a:lvl3pPr marL="1160351" indent="0">
              <a:buNone/>
              <a:defRPr sz="2285" b="1"/>
            </a:lvl3pPr>
            <a:lvl4pPr marL="1740525" indent="0">
              <a:buNone/>
              <a:defRPr sz="2031" b="1"/>
            </a:lvl4pPr>
            <a:lvl5pPr marL="2320699" indent="0">
              <a:buNone/>
              <a:defRPr sz="2031" b="1"/>
            </a:lvl5pPr>
            <a:lvl6pPr marL="2900875" indent="0">
              <a:buNone/>
              <a:defRPr sz="2031" b="1"/>
            </a:lvl6pPr>
            <a:lvl7pPr marL="3481050" indent="0">
              <a:buNone/>
              <a:defRPr sz="2031" b="1"/>
            </a:lvl7pPr>
            <a:lvl8pPr marL="4061226" indent="0">
              <a:buNone/>
              <a:defRPr sz="2031" b="1"/>
            </a:lvl8pPr>
            <a:lvl9pPr marL="4641400" indent="0">
              <a:buNone/>
              <a:defRPr sz="2031" b="1"/>
            </a:lvl9pPr>
          </a:lstStyle>
          <a:p>
            <a:pPr lvl="0"/>
            <a:r>
              <a:rPr lang="en-US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135738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27289" y="2183804"/>
            <a:ext cx="1855432" cy="664110"/>
          </a:xfrm>
          <a:prstGeom prst="rect">
            <a:avLst/>
          </a:prstGeom>
          <a:noFill/>
        </p:spPr>
        <p:txBody>
          <a:bodyPr wrap="square" lIns="116031" tIns="58016" rIns="116031" bIns="58016" rtlCol="0">
            <a:spAutoFit/>
          </a:bodyPr>
          <a:lstStyle/>
          <a:p>
            <a:r>
              <a:rPr lang="en-US" sz="3554">
                <a:solidFill>
                  <a:schemeClr val="bg1"/>
                </a:solidFill>
                <a:latin typeface="+mn-lt"/>
                <a:cs typeface="Arial"/>
              </a:rPr>
              <a:t>Section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84655" y="367200"/>
            <a:ext cx="2864741" cy="208800"/>
          </a:xfrm>
          <a:prstGeom prst="rect">
            <a:avLst/>
          </a:prstGeom>
        </p:spPr>
        <p:txBody>
          <a:bodyPr lIns="91424" tIns="45712" rIns="91424" bIns="45712"/>
          <a:lstStyle>
            <a:lvl1pPr algn="r">
              <a:defRPr sz="1142" b="1">
                <a:solidFill>
                  <a:schemeClr val="bg1"/>
                </a:solidFill>
              </a:defRPr>
            </a:lvl1pPr>
          </a:lstStyle>
          <a:p>
            <a:fld id="{EDFABA8B-65DD-D645-81C8-3284C86059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6788" y="2183804"/>
            <a:ext cx="9935354" cy="522000"/>
          </a:xfrm>
          <a:prstGeom prst="rect">
            <a:avLst/>
          </a:prstGeom>
        </p:spPr>
        <p:txBody>
          <a:bodyPr lIns="91424" tIns="45712" rIns="91424" bIns="46792" anchor="t" anchorCtr="0"/>
          <a:lstStyle>
            <a:lvl1pPr marL="0" indent="0">
              <a:buNone/>
              <a:defRPr sz="3554" b="0" baseline="0">
                <a:solidFill>
                  <a:schemeClr val="bg1"/>
                </a:solidFill>
              </a:defRPr>
            </a:lvl1pPr>
            <a:lvl2pPr marL="580174" indent="0">
              <a:buNone/>
              <a:defRPr sz="2538" b="1"/>
            </a:lvl2pPr>
            <a:lvl3pPr marL="1160351" indent="0">
              <a:buNone/>
              <a:defRPr sz="2285" b="1"/>
            </a:lvl3pPr>
            <a:lvl4pPr marL="1740525" indent="0">
              <a:buNone/>
              <a:defRPr sz="2031" b="1"/>
            </a:lvl4pPr>
            <a:lvl5pPr marL="2320699" indent="0">
              <a:buNone/>
              <a:defRPr sz="2031" b="1"/>
            </a:lvl5pPr>
            <a:lvl6pPr marL="2900875" indent="0">
              <a:buNone/>
              <a:defRPr sz="2031" b="1"/>
            </a:lvl6pPr>
            <a:lvl7pPr marL="3481050" indent="0">
              <a:buNone/>
              <a:defRPr sz="2031" b="1"/>
            </a:lvl7pPr>
            <a:lvl8pPr marL="4061226" indent="0">
              <a:buNone/>
              <a:defRPr sz="2031" b="1"/>
            </a:lvl8pPr>
            <a:lvl9pPr marL="4641400" indent="0">
              <a:buNone/>
              <a:defRPr sz="2031" b="1"/>
            </a:lvl9pPr>
          </a:lstStyle>
          <a:p>
            <a:pPr lvl="0"/>
            <a:r>
              <a:rPr lang="en-US"/>
              <a:t>Click to add section number followed by a colon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27289" y="2656205"/>
            <a:ext cx="9995632" cy="48505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3554" b="0">
                <a:solidFill>
                  <a:schemeClr val="bg1"/>
                </a:solidFill>
              </a:defRPr>
            </a:lvl1pPr>
            <a:lvl2pPr marL="580174" indent="0">
              <a:buNone/>
              <a:defRPr sz="2538" b="1"/>
            </a:lvl2pPr>
            <a:lvl3pPr marL="1160351" indent="0">
              <a:buNone/>
              <a:defRPr sz="2285" b="1"/>
            </a:lvl3pPr>
            <a:lvl4pPr marL="1740525" indent="0">
              <a:buNone/>
              <a:defRPr sz="2031" b="1"/>
            </a:lvl4pPr>
            <a:lvl5pPr marL="2320699" indent="0">
              <a:buNone/>
              <a:defRPr sz="2031" b="1"/>
            </a:lvl5pPr>
            <a:lvl6pPr marL="2900875" indent="0">
              <a:buNone/>
              <a:defRPr sz="2031" b="1"/>
            </a:lvl6pPr>
            <a:lvl7pPr marL="3481050" indent="0">
              <a:buNone/>
              <a:defRPr sz="2031" b="1"/>
            </a:lvl7pPr>
            <a:lvl8pPr marL="4061226" indent="0">
              <a:buNone/>
              <a:defRPr sz="2031" b="1"/>
            </a:lvl8pPr>
            <a:lvl9pPr marL="4641400" indent="0">
              <a:buNone/>
              <a:defRPr sz="2031" b="1"/>
            </a:lvl9pPr>
          </a:lstStyle>
          <a:p>
            <a:pPr lvl="0"/>
            <a:r>
              <a:rPr lang="en-US"/>
              <a:t>Click to add Section Title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300616" y="300101"/>
            <a:ext cx="1195152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300611" y="6788290"/>
            <a:ext cx="119524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1C3C5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74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70605" y="1998000"/>
            <a:ext cx="9151162" cy="2448272"/>
          </a:xfrm>
          <a:prstGeom prst="rect">
            <a:avLst/>
          </a:prstGeom>
        </p:spPr>
        <p:txBody>
          <a:bodyPr lIns="116031" tIns="58016" rIns="116031" bIns="58016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169" b="1">
                <a:solidFill>
                  <a:schemeClr val="bg1"/>
                </a:solidFill>
              </a:rPr>
              <a:t>Thank you.</a:t>
            </a:r>
          </a:p>
        </p:txBody>
      </p:sp>
      <p:pic>
        <p:nvPicPr>
          <p:cNvPr id="9" name="Picture 8" descr="AT_CORPORATE_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7" y="6181200"/>
            <a:ext cx="2534602" cy="640366"/>
          </a:xfrm>
          <a:prstGeom prst="rect">
            <a:avLst/>
          </a:prstGeom>
        </p:spPr>
      </p:pic>
      <p:pic>
        <p:nvPicPr>
          <p:cNvPr id="10" name="Picture 9" descr="AT_OPS_LOGO_COLOU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34" y="5644800"/>
            <a:ext cx="1384397" cy="10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969" y="1775536"/>
            <a:ext cx="10996745" cy="3923929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  <a:lvl2pPr marL="1198061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  <a:latin typeface="+mn-lt"/>
              </a:defRPr>
            </a:lvl3pPr>
            <a:lvl4pPr marL="2433833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3051720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05683" y="907873"/>
            <a:ext cx="10991031" cy="75279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482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text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8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804138" y="1774800"/>
            <a:ext cx="5382241" cy="3924000"/>
          </a:xfrm>
          <a:prstGeom prst="rect">
            <a:avLst/>
          </a:prstGeom>
          <a:ln>
            <a:noFill/>
          </a:ln>
        </p:spPr>
        <p:txBody>
          <a:bodyPr lIns="91424" tIns="45712" rIns="91424" bIns="45712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  <a:lvl2pPr marL="1198061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  <a:latin typeface="+mn-lt"/>
              </a:defRPr>
            </a:lvl3pPr>
            <a:lvl4pPr marL="2433833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3051720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414828" y="1774799"/>
            <a:ext cx="5382241" cy="3924000"/>
          </a:xfrm>
          <a:prstGeom prst="rect">
            <a:avLst/>
          </a:prstGeom>
          <a:ln>
            <a:noFill/>
          </a:ln>
        </p:spPr>
        <p:txBody>
          <a:bodyPr lIns="91424" tIns="45712" rIns="91424" bIns="45712"/>
          <a:lstStyle>
            <a:lvl1pPr marL="580174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1pPr>
            <a:lvl2pPr marL="1198061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 marL="1815949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3pPr>
            <a:lvl4pPr marL="2433833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3051720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04139" y="907200"/>
            <a:ext cx="10992931" cy="75240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4823" b="1"/>
            </a:lvl1pPr>
          </a:lstStyle>
          <a:p>
            <a:r>
              <a:rPr lang="en-US"/>
              <a:t>Click to add title text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527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99569" y="1774801"/>
            <a:ext cx="5382241" cy="581281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3300" b="1"/>
            </a:lvl1pPr>
            <a:lvl2pPr marL="617887" indent="0">
              <a:buNone/>
              <a:defRPr sz="2665" b="1"/>
            </a:lvl2pPr>
            <a:lvl3pPr marL="1235772" indent="0">
              <a:buNone/>
              <a:defRPr sz="2411" b="1"/>
            </a:lvl3pPr>
            <a:lvl4pPr marL="1853659" indent="0">
              <a:buNone/>
              <a:defRPr sz="2158" b="1"/>
            </a:lvl4pPr>
            <a:lvl5pPr marL="2471545" indent="0">
              <a:buNone/>
              <a:defRPr sz="2158" b="1"/>
            </a:lvl5pPr>
            <a:lvl6pPr marL="3089432" indent="0">
              <a:buNone/>
              <a:defRPr sz="2158" b="1"/>
            </a:lvl6pPr>
            <a:lvl7pPr marL="3707318" indent="0">
              <a:buNone/>
              <a:defRPr sz="2158" b="1"/>
            </a:lvl7pPr>
            <a:lvl8pPr marL="4325204" indent="0">
              <a:buNone/>
              <a:defRPr sz="2158" b="1"/>
            </a:lvl8pPr>
            <a:lvl9pPr marL="4943091" indent="0">
              <a:buNone/>
              <a:defRPr sz="2158" b="1"/>
            </a:lvl9pPr>
          </a:lstStyle>
          <a:p>
            <a:pPr lvl="0"/>
            <a:r>
              <a:rPr lang="en-AU"/>
              <a:t>Click to 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4828" y="1774800"/>
            <a:ext cx="5382241" cy="583200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3300" b="1"/>
            </a:lvl1pPr>
            <a:lvl2pPr marL="617887" indent="0">
              <a:buNone/>
              <a:defRPr sz="2665" b="1"/>
            </a:lvl2pPr>
            <a:lvl3pPr marL="1235772" indent="0">
              <a:buNone/>
              <a:defRPr sz="2411" b="1"/>
            </a:lvl3pPr>
            <a:lvl4pPr marL="1853659" indent="0">
              <a:buNone/>
              <a:defRPr sz="2158" b="1"/>
            </a:lvl4pPr>
            <a:lvl5pPr marL="2471545" indent="0">
              <a:buNone/>
              <a:defRPr sz="2158" b="1"/>
            </a:lvl5pPr>
            <a:lvl6pPr marL="3089432" indent="0">
              <a:buNone/>
              <a:defRPr sz="2158" b="1"/>
            </a:lvl6pPr>
            <a:lvl7pPr marL="3707318" indent="0">
              <a:buNone/>
              <a:defRPr sz="2158" b="1"/>
            </a:lvl7pPr>
            <a:lvl8pPr marL="4325204" indent="0">
              <a:buNone/>
              <a:defRPr sz="2158" b="1"/>
            </a:lvl8pPr>
            <a:lvl9pPr marL="4943091" indent="0">
              <a:buNone/>
              <a:defRPr sz="2158" b="1"/>
            </a:lvl9pPr>
          </a:lstStyle>
          <a:p>
            <a:pPr lvl="0"/>
            <a:r>
              <a:rPr lang="en-AU"/>
              <a:t>Click to add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4139" y="907200"/>
            <a:ext cx="10992931" cy="75240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4823" b="1"/>
            </a:lvl1pPr>
          </a:lstStyle>
          <a:p>
            <a:r>
              <a:rPr lang="en-US"/>
              <a:t>Click to add title text</a:t>
            </a:r>
            <a:endParaRPr lang="en-NZ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804138" y="2356081"/>
            <a:ext cx="5382241" cy="3342719"/>
          </a:xfrm>
          <a:prstGeom prst="rect">
            <a:avLst/>
          </a:prstGeom>
          <a:ln>
            <a:noFill/>
          </a:ln>
        </p:spPr>
        <p:txBody>
          <a:bodyPr lIns="91424" tIns="45712" rIns="91424" bIns="45712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  <a:lvl2pPr marL="1198061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  <a:latin typeface="+mn-lt"/>
              </a:defRPr>
            </a:lvl3pPr>
            <a:lvl4pPr marL="2433833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3051720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414828" y="2356080"/>
            <a:ext cx="5382241" cy="3342719"/>
          </a:xfrm>
          <a:prstGeom prst="rect">
            <a:avLst/>
          </a:prstGeom>
          <a:ln>
            <a:noFill/>
          </a:ln>
        </p:spPr>
        <p:txBody>
          <a:bodyPr lIns="91424" tIns="45712" rIns="91424" bIns="45712"/>
          <a:lstStyle>
            <a:lvl1pPr marL="580174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1pPr>
            <a:lvl2pPr marL="1198061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 marL="1815949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3pPr>
            <a:lvl4pPr marL="2433833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3051720" indent="-580174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04139" y="907200"/>
            <a:ext cx="10992931" cy="75240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482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text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77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14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15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68" r:id="rId3"/>
    <p:sldLayoutId id="2147483669" r:id="rId4"/>
  </p:sldLayoutIdLst>
  <p:txStyles>
    <p:titleStyle>
      <a:lvl1pPr algn="ctr" defTabSz="1160351" rtl="0" eaLnBrk="1" latinLnBrk="0" hangingPunct="1">
        <a:spcBef>
          <a:spcPct val="0"/>
        </a:spcBef>
        <a:buNone/>
        <a:defRPr sz="5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5131" indent="-435131" algn="l" defTabSz="1160351" rtl="0" eaLnBrk="1" latinLnBrk="0" hangingPunct="1">
        <a:spcBef>
          <a:spcPct val="20000"/>
        </a:spcBef>
        <a:buFont typeface="Arial" pitchFamily="34" charset="0"/>
        <a:buChar char="•"/>
        <a:defRPr sz="4061" kern="1200">
          <a:solidFill>
            <a:schemeClr val="tx1"/>
          </a:solidFill>
          <a:latin typeface="+mn-lt"/>
          <a:ea typeface="+mn-ea"/>
          <a:cs typeface="+mn-cs"/>
        </a:defRPr>
      </a:lvl1pPr>
      <a:lvl2pPr marL="942783" indent="-362609" algn="l" defTabSz="1160351" rtl="0" eaLnBrk="1" latinLnBrk="0" hangingPunct="1">
        <a:spcBef>
          <a:spcPct val="20000"/>
        </a:spcBef>
        <a:buFont typeface="Arial" pitchFamily="34" charset="0"/>
        <a:buChar char="–"/>
        <a:defRPr sz="3554" kern="1200">
          <a:solidFill>
            <a:schemeClr val="tx1"/>
          </a:solidFill>
          <a:latin typeface="+mn-lt"/>
          <a:ea typeface="+mn-ea"/>
          <a:cs typeface="+mn-cs"/>
        </a:defRPr>
      </a:lvl2pPr>
      <a:lvl3pPr marL="1450437" indent="-290088" algn="l" defTabSz="1160351" rtl="0" eaLnBrk="1" latinLnBrk="0" hangingPunct="1">
        <a:spcBef>
          <a:spcPct val="20000"/>
        </a:spcBef>
        <a:buFont typeface="Arial" pitchFamily="34" charset="0"/>
        <a:buChar char="•"/>
        <a:defRPr sz="3046" kern="1200">
          <a:solidFill>
            <a:schemeClr val="tx1"/>
          </a:solidFill>
          <a:latin typeface="+mn-lt"/>
          <a:ea typeface="+mn-ea"/>
          <a:cs typeface="+mn-cs"/>
        </a:defRPr>
      </a:lvl3pPr>
      <a:lvl4pPr marL="2030612" indent="-290088" algn="l" defTabSz="1160351" rtl="0" eaLnBrk="1" latinLnBrk="0" hangingPunct="1">
        <a:spcBef>
          <a:spcPct val="20000"/>
        </a:spcBef>
        <a:buFont typeface="Arial" pitchFamily="34" charset="0"/>
        <a:buChar char="–"/>
        <a:defRPr sz="2538" kern="1200">
          <a:solidFill>
            <a:schemeClr val="tx1"/>
          </a:solidFill>
          <a:latin typeface="+mn-lt"/>
          <a:ea typeface="+mn-ea"/>
          <a:cs typeface="+mn-cs"/>
        </a:defRPr>
      </a:lvl4pPr>
      <a:lvl5pPr marL="2610788" indent="-290088" algn="l" defTabSz="1160351" rtl="0" eaLnBrk="1" latinLnBrk="0" hangingPunct="1">
        <a:spcBef>
          <a:spcPct val="20000"/>
        </a:spcBef>
        <a:buFont typeface="Arial" pitchFamily="34" charset="0"/>
        <a:buChar char="»"/>
        <a:defRPr sz="2538" kern="1200">
          <a:solidFill>
            <a:schemeClr val="tx1"/>
          </a:solidFill>
          <a:latin typeface="+mn-lt"/>
          <a:ea typeface="+mn-ea"/>
          <a:cs typeface="+mn-cs"/>
        </a:defRPr>
      </a:lvl5pPr>
      <a:lvl6pPr marL="3190962" indent="-290088" algn="l" defTabSz="1160351" rtl="0" eaLnBrk="1" latinLnBrk="0" hangingPunct="1">
        <a:spcBef>
          <a:spcPct val="20000"/>
        </a:spcBef>
        <a:buFont typeface="Arial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6pPr>
      <a:lvl7pPr marL="3771137" indent="-290088" algn="l" defTabSz="1160351" rtl="0" eaLnBrk="1" latinLnBrk="0" hangingPunct="1">
        <a:spcBef>
          <a:spcPct val="20000"/>
        </a:spcBef>
        <a:buFont typeface="Arial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7pPr>
      <a:lvl8pPr marL="4351311" indent="-290088" algn="l" defTabSz="1160351" rtl="0" eaLnBrk="1" latinLnBrk="0" hangingPunct="1">
        <a:spcBef>
          <a:spcPct val="20000"/>
        </a:spcBef>
        <a:buFont typeface="Arial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8pPr>
      <a:lvl9pPr marL="4931488" indent="-290088" algn="l" defTabSz="1160351" rtl="0" eaLnBrk="1" latinLnBrk="0" hangingPunct="1">
        <a:spcBef>
          <a:spcPct val="20000"/>
        </a:spcBef>
        <a:buFont typeface="Arial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0351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1pPr>
      <a:lvl2pPr marL="580174" algn="l" defTabSz="1160351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2pPr>
      <a:lvl3pPr marL="1160351" algn="l" defTabSz="1160351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740525" algn="l" defTabSz="1160351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320699" algn="l" defTabSz="1160351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2900875" algn="l" defTabSz="1160351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481050" algn="l" defTabSz="1160351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061226" algn="l" defTabSz="1160351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641400" algn="l" defTabSz="1160351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>
            <a:off x="300616" y="300101"/>
            <a:ext cx="11951527" cy="0"/>
          </a:xfrm>
          <a:prstGeom prst="lin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57150" cap="flat" cmpd="sng" algn="ctr">
            <a:solidFill>
              <a:srgbClr val="1C3C5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itle 1"/>
          <p:cNvSpPr txBox="1">
            <a:spLocks/>
          </p:cNvSpPr>
          <p:nvPr/>
        </p:nvSpPr>
        <p:spPr>
          <a:xfrm>
            <a:off x="9386567" y="368368"/>
            <a:ext cx="2865571" cy="209649"/>
          </a:xfrm>
          <a:prstGeom prst="rect">
            <a:avLst/>
          </a:prstGeom>
          <a:ln>
            <a:noFill/>
          </a:ln>
        </p:spPr>
        <p:txBody>
          <a:bodyPr lIns="86892" tIns="43447" rIns="86892" bIns="43447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r"/>
            <a:fld id="{F3D167F0-9A35-4B2A-93A9-F24DD6D12FFA}" type="slidenum">
              <a:rPr lang="en-US" sz="1142" smtClean="0">
                <a:solidFill>
                  <a:schemeClr val="tx2"/>
                </a:solidFill>
              </a:rPr>
              <a:t>‹#›</a:t>
            </a:fld>
            <a:endParaRPr lang="en-US" sz="1142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0" y="6379903"/>
            <a:ext cx="2105365" cy="5776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300613" y="6379902"/>
            <a:ext cx="10693472" cy="0"/>
          </a:xfrm>
          <a:prstGeom prst="lin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12700" cap="flat" cmpd="sng" algn="ctr">
            <a:solidFill>
              <a:srgbClr val="1C3C5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897" y="6012000"/>
            <a:ext cx="1190898" cy="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94" r:id="rId6"/>
    <p:sldLayoutId id="2147483697" r:id="rId7"/>
  </p:sldLayoutIdLst>
  <p:txStyles>
    <p:titleStyle>
      <a:lvl1pPr algn="ctr" defTabSz="617887" rtl="0" eaLnBrk="1" latinLnBrk="0" hangingPunct="1">
        <a:spcBef>
          <a:spcPct val="0"/>
        </a:spcBef>
        <a:buNone/>
        <a:defRPr sz="482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3415" indent="-463415" algn="l" defTabSz="617887" rtl="0" eaLnBrk="1" latinLnBrk="0" hangingPunct="1">
        <a:spcBef>
          <a:spcPct val="20000"/>
        </a:spcBef>
        <a:buFont typeface="Arial"/>
        <a:buChar char="•"/>
        <a:defRPr sz="3427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004065" indent="-386178" algn="l" defTabSz="617887" rtl="0" eaLnBrk="1" latinLnBrk="0" hangingPunct="1">
        <a:spcBef>
          <a:spcPct val="20000"/>
        </a:spcBef>
        <a:buFont typeface="Arial"/>
        <a:buChar char="–"/>
        <a:defRPr sz="3427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1544717" indent="-308942" algn="l" defTabSz="617887" rtl="0" eaLnBrk="1" latinLnBrk="0" hangingPunct="1">
        <a:spcBef>
          <a:spcPct val="20000"/>
        </a:spcBef>
        <a:buFont typeface="Arial"/>
        <a:buChar char="•"/>
        <a:defRPr sz="3427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2162601" indent="-308942" algn="l" defTabSz="617887" rtl="0" eaLnBrk="1" latinLnBrk="0" hangingPunct="1">
        <a:spcBef>
          <a:spcPct val="20000"/>
        </a:spcBef>
        <a:buFont typeface="Arial"/>
        <a:buChar char="–"/>
        <a:defRPr sz="3427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2780488" indent="-308942" algn="l" defTabSz="617887" rtl="0" eaLnBrk="1" latinLnBrk="0" hangingPunct="1">
        <a:spcBef>
          <a:spcPct val="20000"/>
        </a:spcBef>
        <a:buFont typeface="Arial"/>
        <a:buChar char="»"/>
        <a:defRPr sz="3427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3398374" indent="-308942" algn="l" defTabSz="617887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16262" indent="-308942" algn="l" defTabSz="617887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634147" indent="-308942" algn="l" defTabSz="617887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252033" indent="-308942" algn="l" defTabSz="617887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887" rtl="0" eaLnBrk="1" latinLnBrk="0" hangingPunct="1">
        <a:defRPr sz="2411" kern="1200">
          <a:solidFill>
            <a:schemeClr val="tx1"/>
          </a:solidFill>
          <a:latin typeface="+mn-lt"/>
          <a:ea typeface="+mn-ea"/>
          <a:cs typeface="+mn-cs"/>
        </a:defRPr>
      </a:lvl1pPr>
      <a:lvl2pPr marL="617887" algn="l" defTabSz="617887" rtl="0" eaLnBrk="1" latinLnBrk="0" hangingPunct="1">
        <a:defRPr sz="2411" kern="1200">
          <a:solidFill>
            <a:schemeClr val="tx1"/>
          </a:solidFill>
          <a:latin typeface="+mn-lt"/>
          <a:ea typeface="+mn-ea"/>
          <a:cs typeface="+mn-cs"/>
        </a:defRPr>
      </a:lvl2pPr>
      <a:lvl3pPr marL="1235772" algn="l" defTabSz="617887" rtl="0" eaLnBrk="1" latinLnBrk="0" hangingPunct="1">
        <a:defRPr sz="2411" kern="1200">
          <a:solidFill>
            <a:schemeClr val="tx1"/>
          </a:solidFill>
          <a:latin typeface="+mn-lt"/>
          <a:ea typeface="+mn-ea"/>
          <a:cs typeface="+mn-cs"/>
        </a:defRPr>
      </a:lvl3pPr>
      <a:lvl4pPr marL="1853659" algn="l" defTabSz="617887" rtl="0" eaLnBrk="1" latinLnBrk="0" hangingPunct="1">
        <a:defRPr sz="2411" kern="1200">
          <a:solidFill>
            <a:schemeClr val="tx1"/>
          </a:solidFill>
          <a:latin typeface="+mn-lt"/>
          <a:ea typeface="+mn-ea"/>
          <a:cs typeface="+mn-cs"/>
        </a:defRPr>
      </a:lvl4pPr>
      <a:lvl5pPr marL="2471545" algn="l" defTabSz="617887" rtl="0" eaLnBrk="1" latinLnBrk="0" hangingPunct="1">
        <a:defRPr sz="2411" kern="1200">
          <a:solidFill>
            <a:schemeClr val="tx1"/>
          </a:solidFill>
          <a:latin typeface="+mn-lt"/>
          <a:ea typeface="+mn-ea"/>
          <a:cs typeface="+mn-cs"/>
        </a:defRPr>
      </a:lvl5pPr>
      <a:lvl6pPr marL="3089432" algn="l" defTabSz="617887" rtl="0" eaLnBrk="1" latinLnBrk="0" hangingPunct="1">
        <a:defRPr sz="2411" kern="1200">
          <a:solidFill>
            <a:schemeClr val="tx1"/>
          </a:solidFill>
          <a:latin typeface="+mn-lt"/>
          <a:ea typeface="+mn-ea"/>
          <a:cs typeface="+mn-cs"/>
        </a:defRPr>
      </a:lvl6pPr>
      <a:lvl7pPr marL="3707318" algn="l" defTabSz="617887" rtl="0" eaLnBrk="1" latinLnBrk="0" hangingPunct="1">
        <a:defRPr sz="2411" kern="1200">
          <a:solidFill>
            <a:schemeClr val="tx1"/>
          </a:solidFill>
          <a:latin typeface="+mn-lt"/>
          <a:ea typeface="+mn-ea"/>
          <a:cs typeface="+mn-cs"/>
        </a:defRPr>
      </a:lvl7pPr>
      <a:lvl8pPr marL="4325204" algn="l" defTabSz="617887" rtl="0" eaLnBrk="1" latinLnBrk="0" hangingPunct="1">
        <a:defRPr sz="2411" kern="1200">
          <a:solidFill>
            <a:schemeClr val="tx1"/>
          </a:solidFill>
          <a:latin typeface="+mn-lt"/>
          <a:ea typeface="+mn-ea"/>
          <a:cs typeface="+mn-cs"/>
        </a:defRPr>
      </a:lvl8pPr>
      <a:lvl9pPr marL="4943091" algn="l" defTabSz="617887" rtl="0" eaLnBrk="1" latinLnBrk="0" hangingPunct="1">
        <a:defRPr sz="2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aucklandtransport.sharepoint.com/:p:/s/BusinessTechnologyOffice/Ec5n3NeiMfZFq9Ydw0cddEAB9RKDmwRSR9B38ruqzrBySQ?e=Yzrxz9" TargetMode="External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ucklandtransport.sharepoint.com/:p:/s/BusinessTechnologyOffice/ES_YAXihxRVGsv0RuAWOF8MB7qYR3_T4VdLu-y0bSdupkg?e=UYw9TJ" TargetMode="External"/><Relationship Id="rId11" Type="http://schemas.microsoft.com/office/2007/relationships/hdphoto" Target="../media/hdphoto3.wdp"/><Relationship Id="rId5" Type="http://schemas.openxmlformats.org/officeDocument/2006/relationships/hyperlink" Target="https://aucklandtransport.sharepoint.com/:p:/s/BusinessTechnologyOffice/EUXAIpp0R5hJqHKtPF7vf_UBD_CdPW5vV2LfXVHB8rw-Cg?e=dnRF9F" TargetMode="External"/><Relationship Id="rId10" Type="http://schemas.microsoft.com/office/2007/relationships/hdphoto" Target="../media/hdphoto2.wdp"/><Relationship Id="rId4" Type="http://schemas.openxmlformats.org/officeDocument/2006/relationships/hyperlink" Target="https://aucklandtransport.sharepoint.com/:p:/s/BusinessTechnologyOffice/EUyx9GUlYG5GnicA37Gx2X4BFi4CWuu4fdAu24WfvX6-Iw?e=qYTYDf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600"/>
              <a:t>CCE Progress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381" y="3565397"/>
            <a:ext cx="8708497" cy="661987"/>
          </a:xfrm>
        </p:spPr>
        <p:txBody>
          <a:bodyPr/>
          <a:lstStyle/>
          <a:p>
            <a:r>
              <a:rPr lang="en-NZ" sz="3600"/>
              <a:t>Team membership &amp; Structure</a:t>
            </a:r>
          </a:p>
        </p:txBody>
      </p:sp>
    </p:spTree>
    <p:extLst>
      <p:ext uri="{BB962C8B-B14F-4D97-AF65-F5344CB8AC3E}">
        <p14:creationId xmlns:p14="http://schemas.microsoft.com/office/powerpoint/2010/main" val="170777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7187" y="447287"/>
            <a:ext cx="11738673" cy="447188"/>
          </a:xfrm>
        </p:spPr>
        <p:txBody>
          <a:bodyPr/>
          <a:lstStyle/>
          <a:p>
            <a:r>
              <a:rPr lang="en-NZ" sz="2800"/>
              <a:t>CCE Formation and Readiness</a:t>
            </a:r>
            <a:endParaRPr lang="en-NZ" sz="2000"/>
          </a:p>
        </p:txBody>
      </p:sp>
      <p:sp>
        <p:nvSpPr>
          <p:cNvPr id="9" name="Triangle 12">
            <a:extLst>
              <a:ext uri="{FF2B5EF4-FFF2-40B4-BE49-F238E27FC236}">
                <a16:creationId xmlns:a16="http://schemas.microsoft.com/office/drawing/2014/main" id="{5A4EE423-EF19-9D49-85B6-813AE0213294}"/>
              </a:ext>
            </a:extLst>
          </p:cNvPr>
          <p:cNvSpPr/>
          <p:nvPr/>
        </p:nvSpPr>
        <p:spPr bwMode="ltGray">
          <a:xfrm rot="5400000">
            <a:off x="1559852" y="3455431"/>
            <a:ext cx="4558329" cy="777284"/>
          </a:xfrm>
          <a:prstGeom prst="triangle">
            <a:avLst>
              <a:gd name="adj" fmla="val 50000"/>
            </a:avLst>
          </a:prstGeom>
          <a:solidFill>
            <a:srgbClr val="80828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38" bIns="91438"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5654C1-3A8D-744D-A785-0C941B5CCB88}"/>
              </a:ext>
            </a:extLst>
          </p:cNvPr>
          <p:cNvGrpSpPr/>
          <p:nvPr/>
        </p:nvGrpSpPr>
        <p:grpSpPr>
          <a:xfrm>
            <a:off x="5526757" y="1228893"/>
            <a:ext cx="6609670" cy="1749721"/>
            <a:chOff x="4587149" y="1174123"/>
            <a:chExt cx="7397033" cy="17497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F74965-7ADE-A74D-B230-C39B086BA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7149" y="1174123"/>
              <a:ext cx="2713644" cy="1749771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txBody>
            <a:bodyPr wrap="square" anchor="ctr" anchorCtr="0">
              <a:normAutofit/>
            </a:bodyPr>
            <a:lstStyle/>
            <a:p>
              <a:pPr lvl="0" algn="ctr"/>
              <a:r>
                <a:rPr lang="en-US" sz="2070" b="1">
                  <a:solidFill>
                    <a:schemeClr val="bg1"/>
                  </a:solidFill>
                  <a:ea typeface="Arial"/>
                  <a:cs typeface="Arial"/>
                  <a:sym typeface="Arial"/>
                  <a:hlinkClick r:id="rId3"/>
                </a:rPr>
                <a:t>D2: Cloud Capabilities Engineer (CCE) Team Formation</a:t>
              </a:r>
              <a:endParaRPr lang="en-US" sz="2070" b="1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D6125C-A654-9F41-8C8B-FE937903EB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0793" y="1174123"/>
              <a:ext cx="4683389" cy="174977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 tIns="182875">
              <a:noAutofit/>
            </a:bodyPr>
            <a:lstStyle/>
            <a:p>
              <a:pPr marL="302370" indent="-180765">
                <a:spcAft>
                  <a:spcPts val="1199"/>
                </a:spcAft>
                <a:buSzPct val="90000"/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Operating norms and practices</a:t>
              </a:r>
            </a:p>
            <a:p>
              <a:pPr marL="285740" indent="-161919">
                <a:spcAft>
                  <a:spcPts val="1199"/>
                </a:spcAft>
                <a:buSzPct val="90000"/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Skill requirements and timelines to address gaps</a:t>
              </a:r>
            </a:p>
            <a:p>
              <a:pPr marL="285740" indent="-161919">
                <a:spcAft>
                  <a:spcPts val="1199"/>
                </a:spcAft>
                <a:buSzPct val="90000"/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 definition, responsibilities, and RACI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59B777-4082-824E-86FA-2405A2A2EF92}"/>
              </a:ext>
            </a:extLst>
          </p:cNvPr>
          <p:cNvGrpSpPr/>
          <p:nvPr/>
        </p:nvGrpSpPr>
        <p:grpSpPr>
          <a:xfrm>
            <a:off x="5526757" y="3079751"/>
            <a:ext cx="6609670" cy="1554436"/>
            <a:chOff x="4587149" y="3028497"/>
            <a:chExt cx="7397033" cy="15544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37F7F-E0A5-D349-89B9-AA00B3B14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7149" y="3028497"/>
              <a:ext cx="2713645" cy="155448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anchor="ctr" anchorCtr="0">
              <a:norm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r>
                <a:rPr lang="en-US" sz="2070" b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D3: </a:t>
              </a:r>
              <a:r>
                <a:rPr lang="en-US" sz="2070" b="1">
                  <a:solidFill>
                    <a:schemeClr val="bg1"/>
                  </a:solidFill>
                  <a:ea typeface="Arial"/>
                  <a:cs typeface="Arial"/>
                  <a:sym typeface="Arial"/>
                  <a:hlinkClick r:id="rId4"/>
                </a:rPr>
                <a:t>CCE Intake and Delivery</a:t>
              </a:r>
              <a:endParaRPr lang="en-US" sz="1656" b="1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BFB077-D43C-6E45-B452-321D37C25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0790" y="3028497"/>
              <a:ext cx="4683392" cy="155448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 tIns="91438">
              <a:noAutofit/>
            </a:bodyPr>
            <a:lstStyle/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Future state cloud project onboarding mechanism </a:t>
              </a:r>
            </a:p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FfC, PtB, PtO templates and checklists</a:t>
              </a:r>
            </a:p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Realized Value Stream improvements</a:t>
              </a:r>
            </a:p>
            <a:p>
              <a:pPr marL="285740" indent="-285740">
                <a:spcAft>
                  <a:spcPts val="1199"/>
                </a:spcAft>
                <a:buSzPct val="90000"/>
                <a:buFont typeface="Arial" panose="020B0604020202020204" pitchFamily="34" charset="0"/>
                <a:buChar char="•"/>
              </a:pPr>
              <a:endParaRPr lang="en-US" sz="1656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93C85-5DCA-974B-84DB-759351AC0326}"/>
              </a:ext>
            </a:extLst>
          </p:cNvPr>
          <p:cNvGrpSpPr/>
          <p:nvPr/>
        </p:nvGrpSpPr>
        <p:grpSpPr>
          <a:xfrm>
            <a:off x="5526757" y="4735325"/>
            <a:ext cx="6609670" cy="1554436"/>
            <a:chOff x="4587149" y="4680655"/>
            <a:chExt cx="7397033" cy="15544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332CB0-5F5F-8641-AD8B-D701EBBDA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7149" y="4680655"/>
              <a:ext cx="2713645" cy="155448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txBody>
            <a:bodyPr wrap="square" anchor="ctr" anchorCtr="0">
              <a:normAutofit/>
            </a:bodyPr>
            <a:lstStyle/>
            <a:p>
              <a:pPr lvl="0" algn="ctr">
                <a:buClr>
                  <a:srgbClr val="000000"/>
                </a:buClr>
                <a:buSzPts val="1050"/>
              </a:pPr>
              <a:r>
                <a:rPr lang="en-US" sz="2070" b="1">
                  <a:solidFill>
                    <a:schemeClr val="bg1"/>
                  </a:solidFill>
                  <a:cs typeface="Arial"/>
                  <a:sym typeface="Arial"/>
                  <a:hlinkClick r:id="rId5"/>
                </a:rPr>
                <a:t>D4: CCE Day 2 BAU Operating Readiness</a:t>
              </a:r>
              <a:endParaRPr lang="en-US" sz="1656" b="1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28DFF6-9763-2442-8678-01BA76B25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0786" y="4680655"/>
              <a:ext cx="4683396" cy="155448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 tIns="91438">
              <a:noAutofit/>
            </a:bodyPr>
            <a:lstStyle/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Critical Day 2 cloud operational management practices required</a:t>
              </a:r>
            </a:p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CCE readiness to engage</a:t>
              </a:r>
            </a:p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Prioritized recommendations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56362-B1D2-4C47-A835-555EB1908C93}"/>
              </a:ext>
            </a:extLst>
          </p:cNvPr>
          <p:cNvGrpSpPr/>
          <p:nvPr/>
        </p:nvGrpSpPr>
        <p:grpSpPr>
          <a:xfrm>
            <a:off x="403859" y="1428730"/>
            <a:ext cx="2946918" cy="4851730"/>
            <a:chOff x="597663" y="1373966"/>
            <a:chExt cx="2947000" cy="4851865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8D1C51-4E11-924B-AEBE-99117DE11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351" y="1373966"/>
              <a:ext cx="2125312" cy="48518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tIns="182875" anchor="ctr">
              <a:normAutofit/>
            </a:bodyPr>
            <a:lstStyle/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endParaRPr lang="en" sz="1656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endParaRPr>
            </a:p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r>
                <a:rPr lang="en" sz="1656">
                  <a:solidFill>
                    <a:schemeClr val="tx1">
                      <a:lumMod val="75000"/>
                      <a:lumOff val="25000"/>
                    </a:schemeClr>
                  </a:solidFill>
                  <a:ea typeface="Arial"/>
                  <a:cs typeface="Arial"/>
                  <a:sym typeface="Arial"/>
                </a:rPr>
                <a:t>Document current state “</a:t>
              </a:r>
              <a:r>
                <a:rPr lang="en" sz="1656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  <a:sym typeface="Arial"/>
                </a:rPr>
                <a:t>Requirements to Deploy” </a:t>
              </a:r>
              <a:r>
                <a:rPr lang="en" sz="1656">
                  <a:solidFill>
                    <a:schemeClr val="tx1">
                      <a:lumMod val="75000"/>
                      <a:lumOff val="25000"/>
                    </a:schemeClr>
                  </a:solidFill>
                  <a:ea typeface="Arial"/>
                  <a:cs typeface="Arial"/>
                  <a:sym typeface="Arial"/>
                </a:rPr>
                <a:t>value stream</a:t>
              </a:r>
            </a:p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r>
                <a:rPr lang="en" sz="1656">
                  <a:solidFill>
                    <a:schemeClr val="tx1">
                      <a:lumMod val="75000"/>
                      <a:lumOff val="25000"/>
                    </a:schemeClr>
                  </a:solidFill>
                  <a:ea typeface="Arial"/>
                  <a:cs typeface="Arial"/>
                  <a:sym typeface="Arial"/>
                </a:rPr>
                <a:t>High-level findings and </a:t>
              </a: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  <a:ea typeface="Arial"/>
                  <a:cs typeface="Arial"/>
                  <a:sym typeface="Arial"/>
                </a:rPr>
                <a:t>pain points</a:t>
              </a:r>
              <a:r>
                <a:rPr lang="en" sz="1656">
                  <a:solidFill>
                    <a:schemeClr val="tx1">
                      <a:lumMod val="75000"/>
                      <a:lumOff val="2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</a:p>
            <a:p>
              <a:pPr marL="285740" indent="-161919">
                <a:spcAft>
                  <a:spcPts val="1199"/>
                </a:spcAft>
                <a:buFont typeface="Arial" panose="020B0604020202020204" pitchFamily="34" charset="0"/>
                <a:buChar char="•"/>
              </a:pPr>
              <a:r>
                <a:rPr lang="en-US" sz="1656">
                  <a:solidFill>
                    <a:schemeClr val="tx1">
                      <a:lumMod val="75000"/>
                      <a:lumOff val="25000"/>
                    </a:schemeClr>
                  </a:solidFill>
                  <a:ea typeface="Arial"/>
                  <a:cs typeface="Arial"/>
                  <a:sym typeface="Arial"/>
                </a:rPr>
                <a:t>High-level improvement opportunities</a:t>
              </a:r>
              <a:endParaRPr lang="en-US" sz="1656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586AEC-AB99-0848-8138-E5ADA4900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663" y="1373967"/>
              <a:ext cx="821688" cy="4851864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tx1"/>
              </a:solidFill>
            </a:ln>
          </p:spPr>
          <p:txBody>
            <a:bodyPr wrap="square" anchor="ctr" anchorCtr="0">
              <a:normAutofit/>
            </a:bodyPr>
            <a:lstStyle/>
            <a:p>
              <a:pPr lvl="0" algn="ctr">
                <a:buClr>
                  <a:srgbClr val="000000"/>
                </a:buClr>
                <a:buSzPts val="1050"/>
              </a:pPr>
              <a:endParaRPr lang="en-US" sz="1656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426803-6A81-8A4D-ABA5-2A93873AC33A}"/>
                </a:ext>
              </a:extLst>
            </p:cNvPr>
            <p:cNvSpPr/>
            <p:nvPr/>
          </p:nvSpPr>
          <p:spPr>
            <a:xfrm rot="16200000">
              <a:off x="-1226274" y="3440123"/>
              <a:ext cx="4558457" cy="72945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>
              <a:spAutoFit/>
            </a:bodyPr>
            <a:lstStyle/>
            <a:p>
              <a:pPr lvl="0" algn="ctr">
                <a:buClr>
                  <a:srgbClr val="000000"/>
                </a:buClr>
                <a:buSzPts val="1050"/>
              </a:pPr>
              <a:r>
                <a:rPr lang="en-US" sz="2070" b="1">
                  <a:solidFill>
                    <a:schemeClr val="bg1"/>
                  </a:solidFill>
                  <a:cs typeface="Arial"/>
                  <a:sym typeface="Arial"/>
                  <a:hlinkClick r:id="rId6"/>
                </a:rPr>
                <a:t> D1: Value Stream Mapping Discovery and Assessment</a:t>
              </a:r>
              <a:endParaRPr lang="en-US" sz="2070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4AB4C2E-51F3-8147-A08D-AD19C7446342}"/>
              </a:ext>
            </a:extLst>
          </p:cNvPr>
          <p:cNvSpPr>
            <a:spLocks noChangeAspect="1"/>
          </p:cNvSpPr>
          <p:nvPr/>
        </p:nvSpPr>
        <p:spPr>
          <a:xfrm>
            <a:off x="1222369" y="1435235"/>
            <a:ext cx="2125252" cy="87159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tIns="182875" anchor="ctr">
            <a:normAutofit/>
          </a:bodyPr>
          <a:lstStyle/>
          <a:p>
            <a:pPr marL="123821">
              <a:spcAft>
                <a:spcPts val="1199"/>
              </a:spcAft>
            </a:pPr>
            <a:endParaRPr lang="en" sz="1656">
              <a:ea typeface="Arial"/>
              <a:cs typeface="Arial"/>
              <a:sym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DF06319-9C81-BA48-ABF6-C66403F7D92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4490" y="1597450"/>
            <a:ext cx="685606" cy="585903"/>
          </a:xfrm>
          <a:prstGeom prst="rect">
            <a:avLst/>
          </a:prstGeom>
          <a:ln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0FD7F27-2B2D-B342-916B-B60E705939F0}"/>
              </a:ext>
            </a:extLst>
          </p:cNvPr>
          <p:cNvSpPr>
            <a:spLocks noChangeAspect="1"/>
          </p:cNvSpPr>
          <p:nvPr/>
        </p:nvSpPr>
        <p:spPr>
          <a:xfrm>
            <a:off x="4358338" y="1228893"/>
            <a:ext cx="1162993" cy="17537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anchor="ctr" anchorCtr="0">
            <a:normAutofit/>
          </a:bodyPr>
          <a:lstStyle/>
          <a:p>
            <a:pPr lvl="0" algn="ctr"/>
            <a:endParaRPr lang="en-US" sz="2070" b="1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2B5F752-F608-9C46-BE14-2D502D10681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0296" y="1633484"/>
            <a:ext cx="685606" cy="58590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BC25A6C-8F35-DE47-91D2-216AA5392BC0}"/>
              </a:ext>
            </a:extLst>
          </p:cNvPr>
          <p:cNvSpPr>
            <a:spLocks noChangeAspect="1"/>
          </p:cNvSpPr>
          <p:nvPr/>
        </p:nvSpPr>
        <p:spPr>
          <a:xfrm>
            <a:off x="4358338" y="3079753"/>
            <a:ext cx="1162993" cy="15544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anchor="ctr" anchorCtr="0">
            <a:normAutofit/>
          </a:bodyPr>
          <a:lstStyle/>
          <a:p>
            <a:pPr lvl="0" algn="ctr"/>
            <a:endParaRPr lang="en-US" sz="2070" b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218394-6EAC-244B-A78B-2BAA194E1EEA}"/>
              </a:ext>
            </a:extLst>
          </p:cNvPr>
          <p:cNvSpPr>
            <a:spLocks noChangeAspect="1"/>
          </p:cNvSpPr>
          <p:nvPr/>
        </p:nvSpPr>
        <p:spPr>
          <a:xfrm>
            <a:off x="4358338" y="4735327"/>
            <a:ext cx="1162993" cy="15562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anchor="ctr" anchorCtr="0">
            <a:normAutofit/>
          </a:bodyPr>
          <a:lstStyle/>
          <a:p>
            <a:pPr lvl="0" algn="ctr"/>
            <a:endParaRPr lang="en-US" sz="2070" b="1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8D57F-7C21-4545-99D1-B4BA265504D5}"/>
              </a:ext>
            </a:extLst>
          </p:cNvPr>
          <p:cNvSpPr txBox="1"/>
          <p:nvPr/>
        </p:nvSpPr>
        <p:spPr>
          <a:xfrm>
            <a:off x="2017020" y="1644399"/>
            <a:ext cx="1179943" cy="49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AU" sz="1656">
                <a:solidFill>
                  <a:schemeClr val="tx1">
                    <a:lumMod val="75000"/>
                    <a:lumOff val="25000"/>
                  </a:schemeClr>
                </a:solidFill>
              </a:rPr>
              <a:t>Delivered</a:t>
            </a:r>
            <a:r>
              <a:rPr lang="en-AU" sz="1449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AU" sz="1449">
                <a:solidFill>
                  <a:schemeClr val="tx1">
                    <a:lumMod val="75000"/>
                    <a:lumOff val="25000"/>
                  </a:schemeClr>
                </a:solidFill>
              </a:rPr>
              <a:t>8 May 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C2CB1F-CDE0-4F41-B1A6-997D7C2842D1}"/>
              </a:ext>
            </a:extLst>
          </p:cNvPr>
          <p:cNvSpPr txBox="1"/>
          <p:nvPr/>
        </p:nvSpPr>
        <p:spPr>
          <a:xfrm>
            <a:off x="4353128" y="2333778"/>
            <a:ext cx="1179943" cy="49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AU" sz="1656">
                <a:solidFill>
                  <a:schemeClr val="tx1">
                    <a:lumMod val="75000"/>
                    <a:lumOff val="25000"/>
                  </a:schemeClr>
                </a:solidFill>
              </a:rPr>
              <a:t>Delivered</a:t>
            </a:r>
            <a:r>
              <a:rPr lang="en-AU" sz="1449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AU" sz="1449">
                <a:solidFill>
                  <a:schemeClr val="tx1">
                    <a:lumMod val="75000"/>
                    <a:lumOff val="25000"/>
                  </a:schemeClr>
                </a:solidFill>
              </a:rPr>
              <a:t>22 June 2020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CCFB281-77AE-F540-ABA6-217184001B5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5423" y="3308307"/>
            <a:ext cx="685606" cy="5859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CD1502B-BEB1-1F47-BF4E-E99E619C42C4}"/>
              </a:ext>
            </a:extLst>
          </p:cNvPr>
          <p:cNvSpPr txBox="1"/>
          <p:nvPr/>
        </p:nvSpPr>
        <p:spPr>
          <a:xfrm>
            <a:off x="4368255" y="4008600"/>
            <a:ext cx="1179943" cy="49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AU" sz="1656">
                <a:solidFill>
                  <a:schemeClr val="tx1">
                    <a:lumMod val="75000"/>
                    <a:lumOff val="25000"/>
                  </a:schemeClr>
                </a:solidFill>
              </a:rPr>
              <a:t>Delivered</a:t>
            </a:r>
            <a:r>
              <a:rPr lang="en-AU" sz="1449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AU" sz="1449">
                <a:solidFill>
                  <a:schemeClr val="tx1">
                    <a:lumMod val="75000"/>
                    <a:lumOff val="25000"/>
                  </a:schemeClr>
                </a:solidFill>
              </a:rPr>
              <a:t>25 June 2020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55B2173-28C7-8B47-A1A5-FF383C838F2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7584" y="4944231"/>
            <a:ext cx="685606" cy="5859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E7CE09-3BDE-2B42-88EB-FE6AFFA58FA9}"/>
              </a:ext>
            </a:extLst>
          </p:cNvPr>
          <p:cNvSpPr txBox="1"/>
          <p:nvPr/>
        </p:nvSpPr>
        <p:spPr>
          <a:xfrm>
            <a:off x="4370417" y="5644524"/>
            <a:ext cx="1179943" cy="49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AU" sz="1449">
                <a:solidFill>
                  <a:schemeClr val="tx1">
                    <a:lumMod val="75000"/>
                    <a:lumOff val="25000"/>
                  </a:schemeClr>
                </a:solidFill>
              </a:rPr>
              <a:t>Delivered </a:t>
            </a:r>
          </a:p>
          <a:p>
            <a:pPr algn="ctr"/>
            <a:r>
              <a:rPr lang="en-AU" sz="1449">
                <a:solidFill>
                  <a:schemeClr val="tx1">
                    <a:lumMod val="75000"/>
                    <a:lumOff val="25000"/>
                  </a:schemeClr>
                </a:solidFill>
              </a:rPr>
              <a:t>30 June 2020</a:t>
            </a:r>
          </a:p>
        </p:txBody>
      </p:sp>
    </p:spTree>
    <p:extLst>
      <p:ext uri="{BB962C8B-B14F-4D97-AF65-F5344CB8AC3E}">
        <p14:creationId xmlns:p14="http://schemas.microsoft.com/office/powerpoint/2010/main" val="7670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2F5E15-5CC1-4E20-BBD5-3E7A949C7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072259"/>
              </p:ext>
            </p:extLst>
          </p:nvPr>
        </p:nvGraphicFramePr>
        <p:xfrm>
          <a:off x="1808537" y="1660668"/>
          <a:ext cx="10996613" cy="392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CDE6C5A-91B8-4B5E-B0D3-C8B6128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Structure</a:t>
            </a:r>
          </a:p>
        </p:txBody>
      </p:sp>
    </p:spTree>
    <p:extLst>
      <p:ext uri="{BB962C8B-B14F-4D97-AF65-F5344CB8AC3E}">
        <p14:creationId xmlns:p14="http://schemas.microsoft.com/office/powerpoint/2010/main" val="2771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293" y="249047"/>
            <a:ext cx="10990724" cy="752774"/>
          </a:xfrm>
        </p:spPr>
        <p:txBody>
          <a:bodyPr/>
          <a:lstStyle/>
          <a:p>
            <a:r>
              <a:rPr lang="en-NZ"/>
              <a:t>End State Skill Requirements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ECE33AB-F606-2D43-BF55-91201FEF6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4</a:t>
            </a:fld>
            <a:endParaRPr lang="en-US" noProof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C318CF-66D4-9443-96CB-3FD107D634AA}"/>
              </a:ext>
            </a:extLst>
          </p:cNvPr>
          <p:cNvGrpSpPr/>
          <p:nvPr/>
        </p:nvGrpSpPr>
        <p:grpSpPr>
          <a:xfrm>
            <a:off x="6438720" y="6378850"/>
            <a:ext cx="4651245" cy="402192"/>
            <a:chOff x="3091992" y="6303516"/>
            <a:chExt cx="3812906" cy="3885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040D98-CA2B-0046-9240-0FC366525C45}"/>
                </a:ext>
              </a:extLst>
            </p:cNvPr>
            <p:cNvSpPr txBox="1"/>
            <p:nvPr/>
          </p:nvSpPr>
          <p:spPr>
            <a:xfrm>
              <a:off x="3091992" y="6303516"/>
              <a:ext cx="3544478" cy="388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GB" sz="1139"/>
                <a:t>   Legend</a:t>
              </a:r>
              <a:r>
                <a:rPr lang="en-GB" sz="1139" b="1"/>
                <a:t>:</a:t>
              </a:r>
              <a:endParaRPr lang="en-GB" sz="1139" b="1">
                <a:cs typeface="Calibri Light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121FB9-333A-234B-8038-9B6777970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7660" y="6434614"/>
              <a:ext cx="190500" cy="139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2FEFFA-5AC5-F04B-8661-D3760CBE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6493" y="6434614"/>
              <a:ext cx="139700" cy="139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1E8E013-A590-C94E-9EDF-6830ECB6C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9573" y="6434614"/>
              <a:ext cx="177800" cy="1397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ABAE56-733F-AD47-9B3D-644DE723A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0361" y="6434614"/>
              <a:ext cx="120649" cy="1397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7DCBB1-6C6B-B140-824F-0387DB5E5EC1}"/>
                </a:ext>
              </a:extLst>
            </p:cNvPr>
            <p:cNvSpPr txBox="1"/>
            <p:nvPr/>
          </p:nvSpPr>
          <p:spPr>
            <a:xfrm>
              <a:off x="4320393" y="6382867"/>
              <a:ext cx="769180" cy="2431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AU" sz="1139"/>
                <a:t>Foundational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67A994-3BB4-AE4B-AADC-CC68DBD249F0}"/>
                </a:ext>
              </a:extLst>
            </p:cNvPr>
            <p:cNvSpPr txBox="1"/>
            <p:nvPr/>
          </p:nvSpPr>
          <p:spPr>
            <a:xfrm>
              <a:off x="5275389" y="6382867"/>
              <a:ext cx="574972" cy="2431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AU" sz="1139"/>
                <a:t>Practical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6F145C-55AA-844E-A52A-5D59E903F360}"/>
                </a:ext>
              </a:extLst>
            </p:cNvPr>
            <p:cNvSpPr txBox="1"/>
            <p:nvPr/>
          </p:nvSpPr>
          <p:spPr>
            <a:xfrm>
              <a:off x="6014262" y="6382867"/>
              <a:ext cx="890636" cy="2431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AU" sz="1139"/>
                <a:t>Advanced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32BBF5-0C1A-B648-9F3F-810030FC2D6F}"/>
                </a:ext>
              </a:extLst>
            </p:cNvPr>
            <p:cNvSpPr txBox="1"/>
            <p:nvPr/>
          </p:nvSpPr>
          <p:spPr>
            <a:xfrm>
              <a:off x="3929992" y="6382867"/>
              <a:ext cx="323681" cy="2431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AU" sz="1139"/>
                <a:t>NA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0DC079F-5DA2-E44A-A6FD-DBB12226D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93" y="1001821"/>
            <a:ext cx="12368875" cy="51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7307-21E3-C241-8732-E003BCEC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Working Cadence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B4BE-839D-8D48-89B5-6383FB4FD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5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CB5BAC-01B5-0049-A890-6E30F06C6AFC}"/>
              </a:ext>
            </a:extLst>
          </p:cNvPr>
          <p:cNvGraphicFramePr>
            <a:graphicFrameLocks noGrp="1"/>
          </p:cNvGraphicFramePr>
          <p:nvPr/>
        </p:nvGraphicFramePr>
        <p:xfrm>
          <a:off x="278404" y="1048049"/>
          <a:ext cx="12022460" cy="5094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4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4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4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982">
                <a:tc>
                  <a:txBody>
                    <a:bodyPr/>
                    <a:lstStyle/>
                    <a:p>
                      <a:r>
                        <a:rPr lang="en-US" sz="2500"/>
                        <a:t>Meeting Name</a:t>
                      </a:r>
                    </a:p>
                  </a:txBody>
                  <a:tcPr marL="94655" marR="94655" marT="47327" marB="473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Purpose</a:t>
                      </a:r>
                    </a:p>
                  </a:txBody>
                  <a:tcPr marL="94655" marR="94655" marT="47327" marB="473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Frequency</a:t>
                      </a:r>
                    </a:p>
                  </a:txBody>
                  <a:tcPr marL="94655" marR="94655" marT="47327" marB="473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Attendees</a:t>
                      </a:r>
                    </a:p>
                  </a:txBody>
                  <a:tcPr marL="94655" marR="94655" marT="47327" marB="473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Facilitator</a:t>
                      </a:r>
                    </a:p>
                  </a:txBody>
                  <a:tcPr marL="94655" marR="94655" marT="47327" marB="473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717">
                <a:tc>
                  <a:txBody>
                    <a:bodyPr/>
                    <a:lstStyle/>
                    <a:p>
                      <a:r>
                        <a:rPr lang="en-US" sz="1700"/>
                        <a:t>Sprint Review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Sprint Review and demonstrate</a:t>
                      </a:r>
                      <a:r>
                        <a:rPr lang="en-US" sz="1700" baseline="0"/>
                        <a:t> completed work in sprint; gain agreement to close stories</a:t>
                      </a:r>
                      <a:endParaRPr lang="en-US" sz="1700"/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Last day of Sprint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Scrum</a:t>
                      </a:r>
                      <a:r>
                        <a:rPr lang="en-US" sz="1700" baseline="0"/>
                        <a:t> Team, Solution Owner, Resolvers Groups (As needed) &amp; Service Owner (As needed)</a:t>
                      </a:r>
                      <a:endParaRPr lang="en-US" sz="1700"/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Scrum Master</a:t>
                      </a:r>
                    </a:p>
                  </a:txBody>
                  <a:tcPr marL="94655" marR="94655" marT="47327" marB="473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892">
                <a:tc>
                  <a:txBody>
                    <a:bodyPr/>
                    <a:lstStyle/>
                    <a:p>
                      <a:r>
                        <a:rPr lang="en-US" sz="1700"/>
                        <a:t>Sprint Retrospective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Assess Sprint and discuss opportunities for Improvement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Last day</a:t>
                      </a:r>
                      <a:r>
                        <a:rPr lang="en-US" sz="1700" baseline="0"/>
                        <a:t> of Sprint</a:t>
                      </a:r>
                      <a:endParaRPr lang="en-US" sz="1700"/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Scrum Team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Scrum Master</a:t>
                      </a:r>
                    </a:p>
                  </a:txBody>
                  <a:tcPr marL="94655" marR="94655" marT="47327" marB="473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892">
                <a:tc>
                  <a:txBody>
                    <a:bodyPr/>
                    <a:lstStyle/>
                    <a:p>
                      <a:r>
                        <a:rPr lang="en-US" sz="1700"/>
                        <a:t>Sprint Planning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Break User Stories into</a:t>
                      </a:r>
                      <a:r>
                        <a:rPr lang="en-US" sz="1700" baseline="0"/>
                        <a:t> Tasks. Provide Hour Estimate</a:t>
                      </a:r>
                      <a:endParaRPr lang="en-US" sz="1700"/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First day</a:t>
                      </a:r>
                      <a:r>
                        <a:rPr lang="en-US" sz="1700" baseline="0"/>
                        <a:t> of Sprint</a:t>
                      </a:r>
                      <a:endParaRPr lang="en-US" sz="1700"/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Scrum Team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Scrum Master</a:t>
                      </a:r>
                    </a:p>
                    <a:p>
                      <a:endParaRPr lang="en-US" sz="1700"/>
                    </a:p>
                  </a:txBody>
                  <a:tcPr marL="94655" marR="94655" marT="47327" marB="473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892">
                <a:tc>
                  <a:txBody>
                    <a:bodyPr/>
                    <a:lstStyle/>
                    <a:p>
                      <a:r>
                        <a:rPr lang="en-US" sz="1700"/>
                        <a:t>Backlog Grooming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Refine</a:t>
                      </a:r>
                      <a:r>
                        <a:rPr lang="en-US" sz="1700" baseline="0"/>
                        <a:t> user stories and Priority</a:t>
                      </a:r>
                      <a:endParaRPr lang="en-US" sz="1700"/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 Needed. At Least Monthly.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Product Owner, Scrum Master, Stakeholders as needed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Product Owner</a:t>
                      </a:r>
                    </a:p>
                  </a:txBody>
                  <a:tcPr marL="94655" marR="94655" marT="47327" marB="473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480">
                <a:tc>
                  <a:txBody>
                    <a:bodyPr/>
                    <a:lstStyle/>
                    <a:p>
                      <a:r>
                        <a:rPr lang="en-US" sz="1700"/>
                        <a:t>Stand Up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Status</a:t>
                      </a:r>
                      <a:r>
                        <a:rPr lang="en-US" sz="1700" baseline="0"/>
                        <a:t> of Sprint, Impediments or Risks</a:t>
                      </a:r>
                      <a:endParaRPr lang="en-US" sz="1700"/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Daily (Recommended)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Scrum Team</a:t>
                      </a:r>
                    </a:p>
                  </a:txBody>
                  <a:tcPr marL="94655" marR="94655" marT="47327" marB="47327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Scrum Master</a:t>
                      </a:r>
                    </a:p>
                  </a:txBody>
                  <a:tcPr marL="94655" marR="94655" marT="47327" marB="473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5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963676"/>
      </p:ext>
    </p:extLst>
  </p:cSld>
  <p:clrMapOvr>
    <a:masterClrMapping/>
  </p:clrMapOvr>
</p:sld>
</file>

<file path=ppt/theme/theme1.xml><?xml version="1.0" encoding="utf-8"?>
<a:theme xmlns:a="http://schemas.openxmlformats.org/drawingml/2006/main" name="AT Non Photographic Presentation">
  <a:themeElements>
    <a:clrScheme name="Auckland Transport">
      <a:dk1>
        <a:srgbClr val="262626"/>
      </a:dk1>
      <a:lt1>
        <a:sysClr val="window" lastClr="FFFFFF"/>
      </a:lt1>
      <a:dk2>
        <a:srgbClr val="283D51"/>
      </a:dk2>
      <a:lt2>
        <a:srgbClr val="428FBF"/>
      </a:lt2>
      <a:accent1>
        <a:srgbClr val="283D51"/>
      </a:accent1>
      <a:accent2>
        <a:srgbClr val="428FBF"/>
      </a:accent2>
      <a:accent3>
        <a:srgbClr val="87A03E"/>
      </a:accent3>
      <a:accent4>
        <a:srgbClr val="EE2E25"/>
      </a:accent4>
      <a:accent5>
        <a:srgbClr val="262626"/>
      </a:accent5>
      <a:accent6>
        <a:srgbClr val="000000"/>
      </a:accent6>
      <a:hlink>
        <a:srgbClr val="428FBF"/>
      </a:hlink>
      <a:folHlink>
        <a:srgbClr val="EE2E25"/>
      </a:folHlink>
    </a:clrScheme>
    <a:fontScheme name="ATrans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ckland Transport">
  <a:themeElements>
    <a:clrScheme name="Auckland Transport">
      <a:dk1>
        <a:srgbClr val="262626"/>
      </a:dk1>
      <a:lt1>
        <a:sysClr val="window" lastClr="FFFFFF"/>
      </a:lt1>
      <a:dk2>
        <a:srgbClr val="283D51"/>
      </a:dk2>
      <a:lt2>
        <a:srgbClr val="428FBF"/>
      </a:lt2>
      <a:accent1>
        <a:srgbClr val="283D51"/>
      </a:accent1>
      <a:accent2>
        <a:srgbClr val="428FBF"/>
      </a:accent2>
      <a:accent3>
        <a:srgbClr val="87A03E"/>
      </a:accent3>
      <a:accent4>
        <a:srgbClr val="EE2E25"/>
      </a:accent4>
      <a:accent5>
        <a:srgbClr val="262626"/>
      </a:accent5>
      <a:accent6>
        <a:srgbClr val="000000"/>
      </a:accent6>
      <a:hlink>
        <a:srgbClr val="428FBF"/>
      </a:hlink>
      <a:folHlink>
        <a:srgbClr val="EE2E25"/>
      </a:folHlink>
    </a:clrScheme>
    <a:fontScheme name="ATrans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A5F5A078416E41BE1EF35064D65C1A" ma:contentTypeVersion="11" ma:contentTypeDescription="Create a new document." ma:contentTypeScope="" ma:versionID="ff2c23f25063001f889f2423429fcc88">
  <xsd:schema xmlns:xsd="http://www.w3.org/2001/XMLSchema" xmlns:xs="http://www.w3.org/2001/XMLSchema" xmlns:p="http://schemas.microsoft.com/office/2006/metadata/properties" xmlns:ns2="8b0e14ed-0bcc-4257-aacc-221adb9068eb" xmlns:ns3="55680327-787c-48b8-a76c-d09ed100ca71" targetNamespace="http://schemas.microsoft.com/office/2006/metadata/properties" ma:root="true" ma:fieldsID="cdcb8bfc9224fbdaf47ed4f211fa3531" ns2:_="" ns3:_="">
    <xsd:import namespace="8b0e14ed-0bcc-4257-aacc-221adb9068eb"/>
    <xsd:import namespace="55680327-787c-48b8-a76c-d09ed100c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e14ed-0bcc-4257-aacc-221adb906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80327-787c-48b8-a76c-d09ed100ca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F85E62-C4CE-4655-A5D6-CFF409890D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ED64C7-12EC-42F8-9CE0-22CBBBFEA62D}">
  <ds:schemaRefs>
    <ds:schemaRef ds:uri="55680327-787c-48b8-a76c-d09ed100ca71"/>
    <ds:schemaRef ds:uri="8b0e14ed-0bcc-4257-aacc-221adb9068eb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2DCD5D-B95C-4D87-98C2-0EF59ABF029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5680327-787c-48b8-a76c-d09ed100ca71"/>
    <ds:schemaRef ds:uri="8b0e14ed-0bcc-4257-aacc-221adb9068e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330</TotalTime>
  <Words>311</Words>
  <Application>Microsoft Office PowerPoint</Application>
  <PresentationFormat>Custom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AT Non Photographic Presentation</vt:lpstr>
      <vt:lpstr>Auckland Transport</vt:lpstr>
      <vt:lpstr>CCE Progress</vt:lpstr>
      <vt:lpstr>CCE Formation and Readiness</vt:lpstr>
      <vt:lpstr>Team Structure</vt:lpstr>
      <vt:lpstr>End State Skill Requirements</vt:lpstr>
      <vt:lpstr>Working Cadence</vt:lpstr>
      <vt:lpstr>PowerPoint Presentation</vt:lpstr>
    </vt:vector>
  </TitlesOfParts>
  <Company>Auckland Transport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 Progress</dc:title>
  <dc:creator>Saman Lawe (AT)</dc:creator>
  <cp:lastModifiedBy>Joseph Jose (AT)</cp:lastModifiedBy>
  <cp:revision>2</cp:revision>
  <dcterms:created xsi:type="dcterms:W3CDTF">2020-07-21T23:53:06Z</dcterms:created>
  <dcterms:modified xsi:type="dcterms:W3CDTF">2020-08-05T03:37:37Z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0x0101000EA5F5A078416E41BE1EF35064D65C1A</vt:lpwstr>
  </property>
</Properties>
</file>