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62" r:id="rId6"/>
    <p:sldId id="268" r:id="rId7"/>
    <p:sldId id="269"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Pienaar" initials="SP" lastIdx="3" clrIdx="0">
    <p:extLst>
      <p:ext uri="{19B8F6BF-5375-455C-9EA6-DF929625EA0E}">
        <p15:presenceInfo xmlns:p15="http://schemas.microsoft.com/office/powerpoint/2012/main" userId="S::ShaneP@gbs.kiwi::f0925806-28c1-4f40-9a02-45e1c96061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72F"/>
    <a:srgbClr val="52872F"/>
    <a:srgbClr val="113880"/>
    <a:srgbClr val="F68F1E"/>
    <a:srgbClr val="B492C3"/>
    <a:srgbClr val="94CA4E"/>
    <a:srgbClr val="4CBFA7"/>
    <a:srgbClr val="0195D1"/>
    <a:srgbClr val="23B2E5"/>
    <a:srgbClr val="0437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019BD-CCCE-4E39-90B2-084D402F6203}" v="127" dt="2021-05-13T02:13:22.767"/>
    <p1510:client id="{4BA7B62F-8A71-4294-899D-E7661EDCDB11}" v="1490" dt="2021-05-04T00:01:29.259"/>
    <p1510:client id="{A14DE1A0-AB55-429A-8AC6-DB30E2A950B5}" v="38" dt="2021-05-13T02:45:54.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8" autoAdjust="0"/>
    <p:restoredTop sz="62436" autoAdjust="0"/>
  </p:normalViewPr>
  <p:slideViewPr>
    <p:cSldViewPr snapToGrid="0">
      <p:cViewPr varScale="1">
        <p:scale>
          <a:sx n="85" d="100"/>
          <a:sy n="85" d="100"/>
        </p:scale>
        <p:origin x="2225" y="48"/>
      </p:cViewPr>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p:cViewPr varScale="1">
        <p:scale>
          <a:sx n="103" d="100"/>
          <a:sy n="103" d="100"/>
        </p:scale>
        <p:origin x="4306" y="4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Pienaar" userId="S::shanep@gbs.kiwi::f0925806-28c1-4f40-9a02-45e1c960617e" providerId="AD" clId="Web-{F41FC878-D8F5-4C80-81A1-3697F0BCAF9E}"/>
    <pc:docChg chg="modSld">
      <pc:chgData name="Shane Pienaar" userId="S::shanep@gbs.kiwi::f0925806-28c1-4f40-9a02-45e1c960617e" providerId="AD" clId="Web-{F41FC878-D8F5-4C80-81A1-3697F0BCAF9E}" dt="2021-02-09T20:23:05.877" v="3" actId="20577"/>
      <pc:docMkLst>
        <pc:docMk/>
      </pc:docMkLst>
      <pc:sldChg chg="modSp">
        <pc:chgData name="Shane Pienaar" userId="S::shanep@gbs.kiwi::f0925806-28c1-4f40-9a02-45e1c960617e" providerId="AD" clId="Web-{F41FC878-D8F5-4C80-81A1-3697F0BCAF9E}" dt="2021-02-09T20:23:05.877" v="3" actId="20577"/>
        <pc:sldMkLst>
          <pc:docMk/>
          <pc:sldMk cId="2508170176" sldId="259"/>
        </pc:sldMkLst>
        <pc:spChg chg="mod">
          <ac:chgData name="Shane Pienaar" userId="S::shanep@gbs.kiwi::f0925806-28c1-4f40-9a02-45e1c960617e" providerId="AD" clId="Web-{F41FC878-D8F5-4C80-81A1-3697F0BCAF9E}" dt="2021-02-09T20:23:00.564" v="1" actId="20577"/>
          <ac:spMkLst>
            <pc:docMk/>
            <pc:sldMk cId="2508170176" sldId="259"/>
            <ac:spMk id="31" creationId="{27F018FF-3B2B-4E41-A212-25AD1B2E63BF}"/>
          </ac:spMkLst>
        </pc:spChg>
        <pc:spChg chg="mod">
          <ac:chgData name="Shane Pienaar" userId="S::shanep@gbs.kiwi::f0925806-28c1-4f40-9a02-45e1c960617e" providerId="AD" clId="Web-{F41FC878-D8F5-4C80-81A1-3697F0BCAF9E}" dt="2021-02-09T20:23:05.877" v="3" actId="20577"/>
          <ac:spMkLst>
            <pc:docMk/>
            <pc:sldMk cId="2508170176" sldId="259"/>
            <ac:spMk id="48" creationId="{CAF41F51-AAA3-42AC-A18F-13C20D86C731}"/>
          </ac:spMkLst>
        </pc:spChg>
      </pc:sldChg>
    </pc:docChg>
  </pc:docChgLst>
  <pc:docChgLst>
    <pc:chgData name="Shane Pienaar" userId="f0925806-28c1-4f40-9a02-45e1c960617e" providerId="ADAL" clId="{064A8AB7-50CC-46E1-A9D5-7BA42C729F12}"/>
    <pc:docChg chg="undo redo custSel modSld">
      <pc:chgData name="Shane Pienaar" userId="f0925806-28c1-4f40-9a02-45e1c960617e" providerId="ADAL" clId="{064A8AB7-50CC-46E1-A9D5-7BA42C729F12}" dt="2021-01-28T22:31:51.741" v="135" actId="20577"/>
      <pc:docMkLst>
        <pc:docMk/>
      </pc:docMkLst>
      <pc:sldChg chg="modSp mod">
        <pc:chgData name="Shane Pienaar" userId="f0925806-28c1-4f40-9a02-45e1c960617e" providerId="ADAL" clId="{064A8AB7-50CC-46E1-A9D5-7BA42C729F12}" dt="2021-01-28T22:31:51.741" v="135" actId="20577"/>
        <pc:sldMkLst>
          <pc:docMk/>
          <pc:sldMk cId="3868179178" sldId="256"/>
        </pc:sldMkLst>
        <pc:spChg chg="mod">
          <ac:chgData name="Shane Pienaar" userId="f0925806-28c1-4f40-9a02-45e1c960617e" providerId="ADAL" clId="{064A8AB7-50CC-46E1-A9D5-7BA42C729F12}" dt="2021-01-28T22:01:16.131" v="6" actId="20577"/>
          <ac:spMkLst>
            <pc:docMk/>
            <pc:sldMk cId="3868179178" sldId="256"/>
            <ac:spMk id="43" creationId="{549E533A-53A4-4ABB-B2A2-D392F3519EAF}"/>
          </ac:spMkLst>
        </pc:spChg>
        <pc:spChg chg="mod">
          <ac:chgData name="Shane Pienaar" userId="f0925806-28c1-4f40-9a02-45e1c960617e" providerId="ADAL" clId="{064A8AB7-50CC-46E1-A9D5-7BA42C729F12}" dt="2021-01-28T22:31:51.741" v="135" actId="20577"/>
          <ac:spMkLst>
            <pc:docMk/>
            <pc:sldMk cId="3868179178" sldId="256"/>
            <ac:spMk id="216" creationId="{CCC03A04-5576-4489-B34B-B65B7B876100}"/>
          </ac:spMkLst>
        </pc:spChg>
      </pc:sldChg>
    </pc:docChg>
  </pc:docChgLst>
  <pc:docChgLst>
    <pc:chgData name="Wencke Wuerdig (AT)" userId="S::wencke.wuerdig_at.govt.nz#ext#@gbskiwi.onmicrosoft.com::2737ed6f-08ff-469c-a5d6-5b4f94da8c4a" providerId="AD" clId="Web-{A7CDF93C-5BFC-48C2-8D89-FB2F93F1BAAD}"/>
    <pc:docChg chg="modSld">
      <pc:chgData name="Wencke Wuerdig (AT)" userId="S::wencke.wuerdig_at.govt.nz#ext#@gbskiwi.onmicrosoft.com::2737ed6f-08ff-469c-a5d6-5b4f94da8c4a" providerId="AD" clId="Web-{A7CDF93C-5BFC-48C2-8D89-FB2F93F1BAAD}" dt="2021-04-07T23:22:04.948" v="3" actId="20577"/>
      <pc:docMkLst>
        <pc:docMk/>
      </pc:docMkLst>
      <pc:sldChg chg="modSp">
        <pc:chgData name="Wencke Wuerdig (AT)" userId="S::wencke.wuerdig_at.govt.nz#ext#@gbskiwi.onmicrosoft.com::2737ed6f-08ff-469c-a5d6-5b4f94da8c4a" providerId="AD" clId="Web-{A7CDF93C-5BFC-48C2-8D89-FB2F93F1BAAD}" dt="2021-04-07T23:22:04.948" v="3" actId="20577"/>
        <pc:sldMkLst>
          <pc:docMk/>
          <pc:sldMk cId="3868179178" sldId="256"/>
        </pc:sldMkLst>
        <pc:spChg chg="mod">
          <ac:chgData name="Wencke Wuerdig (AT)" userId="S::wencke.wuerdig_at.govt.nz#ext#@gbskiwi.onmicrosoft.com::2737ed6f-08ff-469c-a5d6-5b4f94da8c4a" providerId="AD" clId="Web-{A7CDF93C-5BFC-48C2-8D89-FB2F93F1BAAD}" dt="2021-04-07T23:20:22.570" v="1" actId="20577"/>
          <ac:spMkLst>
            <pc:docMk/>
            <pc:sldMk cId="3868179178" sldId="256"/>
            <ac:spMk id="191" creationId="{4149ECAE-85EE-4E69-9ECE-A651A8A48BA3}"/>
          </ac:spMkLst>
        </pc:spChg>
        <pc:spChg chg="mod">
          <ac:chgData name="Wencke Wuerdig (AT)" userId="S::wencke.wuerdig_at.govt.nz#ext#@gbskiwi.onmicrosoft.com::2737ed6f-08ff-469c-a5d6-5b4f94da8c4a" providerId="AD" clId="Web-{A7CDF93C-5BFC-48C2-8D89-FB2F93F1BAAD}" dt="2021-04-07T23:22:04.948" v="3" actId="20577"/>
          <ac:spMkLst>
            <pc:docMk/>
            <pc:sldMk cId="3868179178" sldId="256"/>
            <ac:spMk id="192" creationId="{B34BA9BF-1E7F-418D-AD1E-0D57D152322E}"/>
          </ac:spMkLst>
        </pc:spChg>
      </pc:sldChg>
    </pc:docChg>
  </pc:docChgLst>
  <pc:docChgLst>
    <pc:chgData name="Wencke Wuerdig (AT)" userId="S::wencke.wuerdig_at.govt.nz#ext#@gbskiwi.onmicrosoft.com::2737ed6f-08ff-469c-a5d6-5b4f94da8c4a" providerId="AD" clId="Web-{A14DE1A0-AB55-429A-8AC6-DB30E2A950B5}"/>
    <pc:docChg chg="modSld">
      <pc:chgData name="Wencke Wuerdig (AT)" userId="S::wencke.wuerdig_at.govt.nz#ext#@gbskiwi.onmicrosoft.com::2737ed6f-08ff-469c-a5d6-5b4f94da8c4a" providerId="AD" clId="Web-{A14DE1A0-AB55-429A-8AC6-DB30E2A950B5}" dt="2021-05-13T02:45:54.029" v="18" actId="20577"/>
      <pc:docMkLst>
        <pc:docMk/>
      </pc:docMkLst>
      <pc:sldChg chg="modSp">
        <pc:chgData name="Wencke Wuerdig (AT)" userId="S::wencke.wuerdig_at.govt.nz#ext#@gbskiwi.onmicrosoft.com::2737ed6f-08ff-469c-a5d6-5b4f94da8c4a" providerId="AD" clId="Web-{A14DE1A0-AB55-429A-8AC6-DB30E2A950B5}" dt="2021-05-13T02:45:54.029" v="18" actId="20577"/>
        <pc:sldMkLst>
          <pc:docMk/>
          <pc:sldMk cId="3868179178" sldId="256"/>
        </pc:sldMkLst>
        <pc:spChg chg="mod">
          <ac:chgData name="Wencke Wuerdig (AT)" userId="S::wencke.wuerdig_at.govt.nz#ext#@gbskiwi.onmicrosoft.com::2737ed6f-08ff-469c-a5d6-5b4f94da8c4a" providerId="AD" clId="Web-{A14DE1A0-AB55-429A-8AC6-DB30E2A950B5}" dt="2021-05-13T02:45:54.029" v="18" actId="20577"/>
          <ac:spMkLst>
            <pc:docMk/>
            <pc:sldMk cId="3868179178" sldId="256"/>
            <ac:spMk id="192" creationId="{B34BA9BF-1E7F-418D-AD1E-0D57D152322E}"/>
          </ac:spMkLst>
        </pc:spChg>
      </pc:sldChg>
    </pc:docChg>
  </pc:docChgLst>
  <pc:docChgLst>
    <pc:chgData name="Shane Pienaar" userId="f0925806-28c1-4f40-9a02-45e1c960617e" providerId="ADAL" clId="{246349D8-5166-4882-BA05-3A60E4405063}"/>
    <pc:docChg chg="undo redo custSel addSld delSld modSld">
      <pc:chgData name="Shane Pienaar" userId="f0925806-28c1-4f40-9a02-45e1c960617e" providerId="ADAL" clId="{246349D8-5166-4882-BA05-3A60E4405063}" dt="2021-02-04T21:34:15.151" v="2742" actId="1076"/>
      <pc:docMkLst>
        <pc:docMk/>
      </pc:docMkLst>
      <pc:sldChg chg="addSp delSp modSp mod">
        <pc:chgData name="Shane Pienaar" userId="f0925806-28c1-4f40-9a02-45e1c960617e" providerId="ADAL" clId="{246349D8-5166-4882-BA05-3A60E4405063}" dt="2021-02-04T03:17:57.036" v="1749" actId="20577"/>
        <pc:sldMkLst>
          <pc:docMk/>
          <pc:sldMk cId="3868179178" sldId="256"/>
        </pc:sldMkLst>
        <pc:spChg chg="mod">
          <ac:chgData name="Shane Pienaar" userId="f0925806-28c1-4f40-9a02-45e1c960617e" providerId="ADAL" clId="{246349D8-5166-4882-BA05-3A60E4405063}" dt="2021-02-04T01:42:48.880" v="25" actId="20577"/>
          <ac:spMkLst>
            <pc:docMk/>
            <pc:sldMk cId="3868179178" sldId="256"/>
            <ac:spMk id="213" creationId="{88BB93DD-FCF7-4CCC-8BC3-637BE7FDBFEA}"/>
          </ac:spMkLst>
        </pc:spChg>
        <pc:graphicFrameChg chg="mod">
          <ac:chgData name="Shane Pienaar" userId="f0925806-28c1-4f40-9a02-45e1c960617e" providerId="ADAL" clId="{246349D8-5166-4882-BA05-3A60E4405063}" dt="2021-02-04T03:17:57.036" v="1749" actId="20577"/>
          <ac:graphicFrameMkLst>
            <pc:docMk/>
            <pc:sldMk cId="3868179178" sldId="256"/>
            <ac:graphicFrameMk id="22" creationId="{DF26EFEE-61B7-4D6F-8970-056E443AB230}"/>
          </ac:graphicFrameMkLst>
        </pc:graphicFrameChg>
        <pc:picChg chg="add del">
          <ac:chgData name="Shane Pienaar" userId="f0925806-28c1-4f40-9a02-45e1c960617e" providerId="ADAL" clId="{246349D8-5166-4882-BA05-3A60E4405063}" dt="2021-02-04T02:30:13.764" v="545"/>
          <ac:picMkLst>
            <pc:docMk/>
            <pc:sldMk cId="3868179178" sldId="256"/>
            <ac:picMk id="2050" creationId="{76B34C1E-75F7-4406-A563-8CDD296C6C70}"/>
          </ac:picMkLst>
        </pc:picChg>
      </pc:sldChg>
      <pc:sldChg chg="mod modShow">
        <pc:chgData name="Shane Pienaar" userId="f0925806-28c1-4f40-9a02-45e1c960617e" providerId="ADAL" clId="{246349D8-5166-4882-BA05-3A60E4405063}" dt="2021-02-04T01:37:29.612" v="0" actId="729"/>
        <pc:sldMkLst>
          <pc:docMk/>
          <pc:sldMk cId="180664864" sldId="258"/>
        </pc:sldMkLst>
      </pc:sldChg>
      <pc:sldChg chg="addSp delSp modSp new mod">
        <pc:chgData name="Shane Pienaar" userId="f0925806-28c1-4f40-9a02-45e1c960617e" providerId="ADAL" clId="{246349D8-5166-4882-BA05-3A60E4405063}" dt="2021-02-04T21:11:21.597" v="2367" actId="1038"/>
        <pc:sldMkLst>
          <pc:docMk/>
          <pc:sldMk cId="2508170176" sldId="259"/>
        </pc:sldMkLst>
        <pc:spChg chg="add mod">
          <ac:chgData name="Shane Pienaar" userId="f0925806-28c1-4f40-9a02-45e1c960617e" providerId="ADAL" clId="{246349D8-5166-4882-BA05-3A60E4405063}" dt="2021-02-04T02:59:03.508" v="1328" actId="20577"/>
          <ac:spMkLst>
            <pc:docMk/>
            <pc:sldMk cId="2508170176" sldId="259"/>
            <ac:spMk id="2" creationId="{59BBF2C4-DA85-46A3-8180-220682EAE420}"/>
          </ac:spMkLst>
        </pc:spChg>
        <pc:spChg chg="add del mod">
          <ac:chgData name="Shane Pienaar" userId="f0925806-28c1-4f40-9a02-45e1c960617e" providerId="ADAL" clId="{246349D8-5166-4882-BA05-3A60E4405063}" dt="2021-02-04T01:44:24.477" v="35" actId="478"/>
          <ac:spMkLst>
            <pc:docMk/>
            <pc:sldMk cId="2508170176" sldId="259"/>
            <ac:spMk id="3" creationId="{25331006-1211-426A-B2A2-2011F92D2286}"/>
          </ac:spMkLst>
        </pc:spChg>
        <pc:spChg chg="add del mod">
          <ac:chgData name="Shane Pienaar" userId="f0925806-28c1-4f40-9a02-45e1c960617e" providerId="ADAL" clId="{246349D8-5166-4882-BA05-3A60E4405063}" dt="2021-02-04T01:45:26.731" v="41" actId="478"/>
          <ac:spMkLst>
            <pc:docMk/>
            <pc:sldMk cId="2508170176" sldId="259"/>
            <ac:spMk id="4" creationId="{8A62A126-50D2-4DC1-AC70-B310A1E99761}"/>
          </ac:spMkLst>
        </pc:spChg>
        <pc:spChg chg="add del">
          <ac:chgData name="Shane Pienaar" userId="f0925806-28c1-4f40-9a02-45e1c960617e" providerId="ADAL" clId="{246349D8-5166-4882-BA05-3A60E4405063}" dt="2021-02-04T01:46:38.652" v="43" actId="11529"/>
          <ac:spMkLst>
            <pc:docMk/>
            <pc:sldMk cId="2508170176" sldId="259"/>
            <ac:spMk id="5" creationId="{051A7219-A502-441E-A5A2-6C4E9AF95151}"/>
          </ac:spMkLst>
        </pc:spChg>
        <pc:spChg chg="add del">
          <ac:chgData name="Shane Pienaar" userId="f0925806-28c1-4f40-9a02-45e1c960617e" providerId="ADAL" clId="{246349D8-5166-4882-BA05-3A60E4405063}" dt="2021-02-04T01:47:13.325" v="45" actId="11529"/>
          <ac:spMkLst>
            <pc:docMk/>
            <pc:sldMk cId="2508170176" sldId="259"/>
            <ac:spMk id="6" creationId="{BE990200-192D-4CCD-9E06-87C58426F8DD}"/>
          </ac:spMkLst>
        </pc:spChg>
        <pc:spChg chg="add mod">
          <ac:chgData name="Shane Pienaar" userId="f0925806-28c1-4f40-9a02-45e1c960617e" providerId="ADAL" clId="{246349D8-5166-4882-BA05-3A60E4405063}" dt="2021-02-04T01:57:45.602" v="340" actId="1035"/>
          <ac:spMkLst>
            <pc:docMk/>
            <pc:sldMk cId="2508170176" sldId="259"/>
            <ac:spMk id="7" creationId="{08394406-8CC5-41B9-BA41-3B9AAF1477C0}"/>
          </ac:spMkLst>
        </pc:spChg>
        <pc:spChg chg="add mod">
          <ac:chgData name="Shane Pienaar" userId="f0925806-28c1-4f40-9a02-45e1c960617e" providerId="ADAL" clId="{246349D8-5166-4882-BA05-3A60E4405063}" dt="2021-02-04T02:50:20.365" v="960" actId="14100"/>
          <ac:spMkLst>
            <pc:docMk/>
            <pc:sldMk cId="2508170176" sldId="259"/>
            <ac:spMk id="9" creationId="{E32349AB-9366-4A91-B377-A6BE25F40DD8}"/>
          </ac:spMkLst>
        </pc:spChg>
        <pc:spChg chg="add del mod">
          <ac:chgData name="Shane Pienaar" userId="f0925806-28c1-4f40-9a02-45e1c960617e" providerId="ADAL" clId="{246349D8-5166-4882-BA05-3A60E4405063}" dt="2021-02-04T03:03:28.295" v="1372" actId="478"/>
          <ac:spMkLst>
            <pc:docMk/>
            <pc:sldMk cId="2508170176" sldId="259"/>
            <ac:spMk id="10" creationId="{8920CEA3-AB2C-42C3-B973-08194644ADA8}"/>
          </ac:spMkLst>
        </pc:spChg>
        <pc:spChg chg="add mod">
          <ac:chgData name="Shane Pienaar" userId="f0925806-28c1-4f40-9a02-45e1c960617e" providerId="ADAL" clId="{246349D8-5166-4882-BA05-3A60E4405063}" dt="2021-02-04T02:49:54.174" v="958" actId="313"/>
          <ac:spMkLst>
            <pc:docMk/>
            <pc:sldMk cId="2508170176" sldId="259"/>
            <ac:spMk id="11" creationId="{844DF514-5D4E-4985-9FA1-4B8A1BEDC6AE}"/>
          </ac:spMkLst>
        </pc:spChg>
        <pc:spChg chg="add mod">
          <ac:chgData name="Shane Pienaar" userId="f0925806-28c1-4f40-9a02-45e1c960617e" providerId="ADAL" clId="{246349D8-5166-4882-BA05-3A60E4405063}" dt="2021-02-04T03:06:10.117" v="1475" actId="12788"/>
          <ac:spMkLst>
            <pc:docMk/>
            <pc:sldMk cId="2508170176" sldId="259"/>
            <ac:spMk id="12" creationId="{337FAE06-A660-452F-A850-C7FB62180E10}"/>
          </ac:spMkLst>
        </pc:spChg>
        <pc:spChg chg="add mod">
          <ac:chgData name="Shane Pienaar" userId="f0925806-28c1-4f40-9a02-45e1c960617e" providerId="ADAL" clId="{246349D8-5166-4882-BA05-3A60E4405063}" dt="2021-02-04T21:10:42.799" v="2360" actId="1036"/>
          <ac:spMkLst>
            <pc:docMk/>
            <pc:sldMk cId="2508170176" sldId="259"/>
            <ac:spMk id="13" creationId="{C1C83478-C2B4-4487-A588-580F67B5175E}"/>
          </ac:spMkLst>
        </pc:spChg>
        <pc:spChg chg="add del mod">
          <ac:chgData name="Shane Pienaar" userId="f0925806-28c1-4f40-9a02-45e1c960617e" providerId="ADAL" clId="{246349D8-5166-4882-BA05-3A60E4405063}" dt="2021-02-04T21:06:55.983" v="2149" actId="1036"/>
          <ac:spMkLst>
            <pc:docMk/>
            <pc:sldMk cId="2508170176" sldId="259"/>
            <ac:spMk id="14" creationId="{280013F8-7D3E-4FD9-9861-3707016A9182}"/>
          </ac:spMkLst>
        </pc:spChg>
        <pc:spChg chg="add mod">
          <ac:chgData name="Shane Pienaar" userId="f0925806-28c1-4f40-9a02-45e1c960617e" providerId="ADAL" clId="{246349D8-5166-4882-BA05-3A60E4405063}" dt="2021-02-04T21:07:07.117" v="2167" actId="1036"/>
          <ac:spMkLst>
            <pc:docMk/>
            <pc:sldMk cId="2508170176" sldId="259"/>
            <ac:spMk id="15" creationId="{F5799C8F-E3CB-4BC2-B61B-88643C53C4FC}"/>
          </ac:spMkLst>
        </pc:spChg>
        <pc:spChg chg="add mod">
          <ac:chgData name="Shane Pienaar" userId="f0925806-28c1-4f40-9a02-45e1c960617e" providerId="ADAL" clId="{246349D8-5166-4882-BA05-3A60E4405063}" dt="2021-02-04T21:07:19.246" v="2189" actId="1036"/>
          <ac:spMkLst>
            <pc:docMk/>
            <pc:sldMk cId="2508170176" sldId="259"/>
            <ac:spMk id="16" creationId="{604D60F9-66B7-45DF-B866-EEA78A78476E}"/>
          </ac:spMkLst>
        </pc:spChg>
        <pc:spChg chg="add mod">
          <ac:chgData name="Shane Pienaar" userId="f0925806-28c1-4f40-9a02-45e1c960617e" providerId="ADAL" clId="{246349D8-5166-4882-BA05-3A60E4405063}" dt="2021-02-04T21:11:21.597" v="2367" actId="1038"/>
          <ac:spMkLst>
            <pc:docMk/>
            <pc:sldMk cId="2508170176" sldId="259"/>
            <ac:spMk id="17" creationId="{9CFCB3E4-008D-49B4-945B-80458E2E1967}"/>
          </ac:spMkLst>
        </pc:spChg>
        <pc:spChg chg="add mod">
          <ac:chgData name="Shane Pienaar" userId="f0925806-28c1-4f40-9a02-45e1c960617e" providerId="ADAL" clId="{246349D8-5166-4882-BA05-3A60E4405063}" dt="2021-02-04T21:10:33.792" v="2359" actId="1035"/>
          <ac:spMkLst>
            <pc:docMk/>
            <pc:sldMk cId="2508170176" sldId="259"/>
            <ac:spMk id="18" creationId="{CD514D0A-7804-4432-A94A-885F10542413}"/>
          </ac:spMkLst>
        </pc:spChg>
        <pc:spChg chg="mod">
          <ac:chgData name="Shane Pienaar" userId="f0925806-28c1-4f40-9a02-45e1c960617e" providerId="ADAL" clId="{246349D8-5166-4882-BA05-3A60E4405063}" dt="2021-02-04T03:05:46.827" v="1472" actId="1076"/>
          <ac:spMkLst>
            <pc:docMk/>
            <pc:sldMk cId="2508170176" sldId="259"/>
            <ac:spMk id="21" creationId="{04E5C5A9-4A64-488F-847C-76A91B36F8B7}"/>
          </ac:spMkLst>
        </pc:spChg>
        <pc:spChg chg="add mod">
          <ac:chgData name="Shane Pienaar" userId="f0925806-28c1-4f40-9a02-45e1c960617e" providerId="ADAL" clId="{246349D8-5166-4882-BA05-3A60E4405063}" dt="2021-02-04T02:43:18.552" v="753" actId="6549"/>
          <ac:spMkLst>
            <pc:docMk/>
            <pc:sldMk cId="2508170176" sldId="259"/>
            <ac:spMk id="31" creationId="{27F018FF-3B2B-4E41-A212-25AD1B2E63BF}"/>
          </ac:spMkLst>
        </pc:spChg>
        <pc:spChg chg="add del">
          <ac:chgData name="Shane Pienaar" userId="f0925806-28c1-4f40-9a02-45e1c960617e" providerId="ADAL" clId="{246349D8-5166-4882-BA05-3A60E4405063}" dt="2021-02-04T02:44:17.275" v="756" actId="22"/>
          <ac:spMkLst>
            <pc:docMk/>
            <pc:sldMk cId="2508170176" sldId="259"/>
            <ac:spMk id="42" creationId="{608CD606-68B3-47B7-9C13-B9D0FA2E3D92}"/>
          </ac:spMkLst>
        </pc:spChg>
        <pc:spChg chg="add mod">
          <ac:chgData name="Shane Pienaar" userId="f0925806-28c1-4f40-9a02-45e1c960617e" providerId="ADAL" clId="{246349D8-5166-4882-BA05-3A60E4405063}" dt="2021-02-04T03:15:27.436" v="1627" actId="3064"/>
          <ac:spMkLst>
            <pc:docMk/>
            <pc:sldMk cId="2508170176" sldId="259"/>
            <ac:spMk id="43" creationId="{366C0C50-7E27-465E-BB9E-D209552A18E0}"/>
          </ac:spMkLst>
        </pc:spChg>
        <pc:spChg chg="add del mod">
          <ac:chgData name="Shane Pienaar" userId="f0925806-28c1-4f40-9a02-45e1c960617e" providerId="ADAL" clId="{246349D8-5166-4882-BA05-3A60E4405063}" dt="2021-02-04T02:45:37.297" v="785"/>
          <ac:spMkLst>
            <pc:docMk/>
            <pc:sldMk cId="2508170176" sldId="259"/>
            <ac:spMk id="44" creationId="{2084684E-34C8-47E1-8716-2AC2FDD2A401}"/>
          </ac:spMkLst>
        </pc:spChg>
        <pc:spChg chg="add mod">
          <ac:chgData name="Shane Pienaar" userId="f0925806-28c1-4f40-9a02-45e1c960617e" providerId="ADAL" clId="{246349D8-5166-4882-BA05-3A60E4405063}" dt="2021-02-04T21:10:42.799" v="2360" actId="1036"/>
          <ac:spMkLst>
            <pc:docMk/>
            <pc:sldMk cId="2508170176" sldId="259"/>
            <ac:spMk id="45" creationId="{ED49DE2B-A194-48DE-B11E-9E1AE4A582F7}"/>
          </ac:spMkLst>
        </pc:spChg>
        <pc:spChg chg="add mod">
          <ac:chgData name="Shane Pienaar" userId="f0925806-28c1-4f40-9a02-45e1c960617e" providerId="ADAL" clId="{246349D8-5166-4882-BA05-3A60E4405063}" dt="2021-02-04T21:06:55.983" v="2149" actId="1036"/>
          <ac:spMkLst>
            <pc:docMk/>
            <pc:sldMk cId="2508170176" sldId="259"/>
            <ac:spMk id="46" creationId="{3F5F9D72-2EA4-4F1C-A4C9-75E934FFDCD0}"/>
          </ac:spMkLst>
        </pc:spChg>
        <pc:spChg chg="add mod">
          <ac:chgData name="Shane Pienaar" userId="f0925806-28c1-4f40-9a02-45e1c960617e" providerId="ADAL" clId="{246349D8-5166-4882-BA05-3A60E4405063}" dt="2021-02-04T21:07:07.117" v="2167" actId="1036"/>
          <ac:spMkLst>
            <pc:docMk/>
            <pc:sldMk cId="2508170176" sldId="259"/>
            <ac:spMk id="47" creationId="{08110FA9-AC0D-4BF1-B42F-3AEC7AA36FDD}"/>
          </ac:spMkLst>
        </pc:spChg>
        <pc:spChg chg="add mod">
          <ac:chgData name="Shane Pienaar" userId="f0925806-28c1-4f40-9a02-45e1c960617e" providerId="ADAL" clId="{246349D8-5166-4882-BA05-3A60E4405063}" dt="2021-02-04T21:07:19.246" v="2189" actId="1036"/>
          <ac:spMkLst>
            <pc:docMk/>
            <pc:sldMk cId="2508170176" sldId="259"/>
            <ac:spMk id="48" creationId="{CAF41F51-AAA3-42AC-A18F-13C20D86C731}"/>
          </ac:spMkLst>
        </pc:spChg>
        <pc:spChg chg="add mod">
          <ac:chgData name="Shane Pienaar" userId="f0925806-28c1-4f40-9a02-45e1c960617e" providerId="ADAL" clId="{246349D8-5166-4882-BA05-3A60E4405063}" dt="2021-02-04T21:10:33.792" v="2359" actId="1035"/>
          <ac:spMkLst>
            <pc:docMk/>
            <pc:sldMk cId="2508170176" sldId="259"/>
            <ac:spMk id="49" creationId="{CCF1B05E-7A8F-4D1B-9FA8-05161157C78C}"/>
          </ac:spMkLst>
        </pc:spChg>
        <pc:spChg chg="add mod">
          <ac:chgData name="Shane Pienaar" userId="f0925806-28c1-4f40-9a02-45e1c960617e" providerId="ADAL" clId="{246349D8-5166-4882-BA05-3A60E4405063}" dt="2021-02-04T21:11:21.597" v="2367" actId="1038"/>
          <ac:spMkLst>
            <pc:docMk/>
            <pc:sldMk cId="2508170176" sldId="259"/>
            <ac:spMk id="50" creationId="{CB69A810-658D-4A62-B5A4-6C33925595C1}"/>
          </ac:spMkLst>
        </pc:spChg>
        <pc:spChg chg="add mod">
          <ac:chgData name="Shane Pienaar" userId="f0925806-28c1-4f40-9a02-45e1c960617e" providerId="ADAL" clId="{246349D8-5166-4882-BA05-3A60E4405063}" dt="2021-02-04T21:11:02.532" v="2361" actId="1076"/>
          <ac:spMkLst>
            <pc:docMk/>
            <pc:sldMk cId="2508170176" sldId="259"/>
            <ac:spMk id="51" creationId="{E30D83F1-F69C-4214-AD8F-D2136E648977}"/>
          </ac:spMkLst>
        </pc:spChg>
        <pc:grpChg chg="add mod">
          <ac:chgData name="Shane Pienaar" userId="f0925806-28c1-4f40-9a02-45e1c960617e" providerId="ADAL" clId="{246349D8-5166-4882-BA05-3A60E4405063}" dt="2021-02-04T03:05:52.018" v="1473" actId="1076"/>
          <ac:grpSpMkLst>
            <pc:docMk/>
            <pc:sldMk cId="2508170176" sldId="259"/>
            <ac:grpSpMk id="19" creationId="{CE2F6D1D-AAB7-43FA-9DB3-9B8C265301E8}"/>
          </ac:grpSpMkLst>
        </pc:grpChg>
        <pc:grpChg chg="add mod">
          <ac:chgData name="Shane Pienaar" userId="f0925806-28c1-4f40-9a02-45e1c960617e" providerId="ADAL" clId="{246349D8-5166-4882-BA05-3A60E4405063}" dt="2021-02-04T21:06:55.983" v="2149" actId="1036"/>
          <ac:grpSpMkLst>
            <pc:docMk/>
            <pc:sldMk cId="2508170176" sldId="259"/>
            <ac:grpSpMk id="30" creationId="{DC6D951B-8C76-4CC8-945B-D02915C28947}"/>
          </ac:grpSpMkLst>
        </pc:grpChg>
        <pc:picChg chg="mod">
          <ac:chgData name="Shane Pienaar" userId="f0925806-28c1-4f40-9a02-45e1c960617e" providerId="ADAL" clId="{246349D8-5166-4882-BA05-3A60E4405063}" dt="2021-02-04T02:00:36.992" v="422"/>
          <ac:picMkLst>
            <pc:docMk/>
            <pc:sldMk cId="2508170176" sldId="259"/>
            <ac:picMk id="20" creationId="{37ED7A81-218D-4555-BD87-E7C40A9B1AC1}"/>
          </ac:picMkLst>
        </pc:picChg>
        <pc:picChg chg="add del mod">
          <ac:chgData name="Shane Pienaar" userId="f0925806-28c1-4f40-9a02-45e1c960617e" providerId="ADAL" clId="{246349D8-5166-4882-BA05-3A60E4405063}" dt="2021-02-04T02:32:49.949" v="564" actId="478"/>
          <ac:picMkLst>
            <pc:docMk/>
            <pc:sldMk cId="2508170176" sldId="259"/>
            <ac:picMk id="24" creationId="{7A323039-C8CB-4C2E-B8C8-A4FE014AE7F6}"/>
          </ac:picMkLst>
        </pc:picChg>
        <pc:picChg chg="add del mod">
          <ac:chgData name="Shane Pienaar" userId="f0925806-28c1-4f40-9a02-45e1c960617e" providerId="ADAL" clId="{246349D8-5166-4882-BA05-3A60E4405063}" dt="2021-02-04T02:23:05.659" v="522" actId="478"/>
          <ac:picMkLst>
            <pc:docMk/>
            <pc:sldMk cId="2508170176" sldId="259"/>
            <ac:picMk id="25" creationId="{42653CD6-7ACA-4206-9966-8DB8434CF691}"/>
          </ac:picMkLst>
        </pc:picChg>
        <pc:picChg chg="add del mod">
          <ac:chgData name="Shane Pienaar" userId="f0925806-28c1-4f40-9a02-45e1c960617e" providerId="ADAL" clId="{246349D8-5166-4882-BA05-3A60E4405063}" dt="2021-02-04T02:22:54.979" v="520" actId="478"/>
          <ac:picMkLst>
            <pc:docMk/>
            <pc:sldMk cId="2508170176" sldId="259"/>
            <ac:picMk id="26" creationId="{388062EC-63BA-47E5-A482-7B752D6AD121}"/>
          </ac:picMkLst>
        </pc:picChg>
        <pc:picChg chg="add mod">
          <ac:chgData name="Shane Pienaar" userId="f0925806-28c1-4f40-9a02-45e1c960617e" providerId="ADAL" clId="{246349D8-5166-4882-BA05-3A60E4405063}" dt="2021-02-04T21:06:55.983" v="2149" actId="1036"/>
          <ac:picMkLst>
            <pc:docMk/>
            <pc:sldMk cId="2508170176" sldId="259"/>
            <ac:picMk id="27" creationId="{7367B989-CE2F-40B2-9743-87A83A7F8A21}"/>
          </ac:picMkLst>
        </pc:picChg>
        <pc:picChg chg="add mod">
          <ac:chgData name="Shane Pienaar" userId="f0925806-28c1-4f40-9a02-45e1c960617e" providerId="ADAL" clId="{246349D8-5166-4882-BA05-3A60E4405063}" dt="2021-02-04T20:59:27.038" v="1854" actId="1076"/>
          <ac:picMkLst>
            <pc:docMk/>
            <pc:sldMk cId="2508170176" sldId="259"/>
            <ac:picMk id="1026" creationId="{3DAE4F4E-3985-431E-9DA6-C522141013A5}"/>
          </ac:picMkLst>
        </pc:picChg>
        <pc:picChg chg="add mod">
          <ac:chgData name="Shane Pienaar" userId="f0925806-28c1-4f40-9a02-45e1c960617e" providerId="ADAL" clId="{246349D8-5166-4882-BA05-3A60E4405063}" dt="2021-02-04T21:10:42.799" v="2360" actId="1036"/>
          <ac:picMkLst>
            <pc:docMk/>
            <pc:sldMk cId="2508170176" sldId="259"/>
            <ac:picMk id="1028" creationId="{02741970-875D-4A53-AC01-69B84B08FB85}"/>
          </ac:picMkLst>
        </pc:picChg>
        <pc:picChg chg="add mod">
          <ac:chgData name="Shane Pienaar" userId="f0925806-28c1-4f40-9a02-45e1c960617e" providerId="ADAL" clId="{246349D8-5166-4882-BA05-3A60E4405063}" dt="2021-02-04T21:07:07.117" v="2167" actId="1036"/>
          <ac:picMkLst>
            <pc:docMk/>
            <pc:sldMk cId="2508170176" sldId="259"/>
            <ac:picMk id="1030" creationId="{CFB00203-5186-4593-A287-C0E5BABF0D53}"/>
          </ac:picMkLst>
        </pc:picChg>
        <pc:picChg chg="add mod">
          <ac:chgData name="Shane Pienaar" userId="f0925806-28c1-4f40-9a02-45e1c960617e" providerId="ADAL" clId="{246349D8-5166-4882-BA05-3A60E4405063}" dt="2021-02-04T21:07:19.246" v="2189" actId="1036"/>
          <ac:picMkLst>
            <pc:docMk/>
            <pc:sldMk cId="2508170176" sldId="259"/>
            <ac:picMk id="1032" creationId="{32890E89-5605-445E-B9B8-FD87289752ED}"/>
          </ac:picMkLst>
        </pc:picChg>
        <pc:picChg chg="add del mod">
          <ac:chgData name="Shane Pienaar" userId="f0925806-28c1-4f40-9a02-45e1c960617e" providerId="ADAL" clId="{246349D8-5166-4882-BA05-3A60E4405063}" dt="2021-02-04T21:06:55.983" v="2149" actId="1036"/>
          <ac:picMkLst>
            <pc:docMk/>
            <pc:sldMk cId="2508170176" sldId="259"/>
            <ac:picMk id="1034" creationId="{689CFB7A-ED8F-4D02-A350-A4BA39BCCA98}"/>
          </ac:picMkLst>
        </pc:picChg>
        <pc:picChg chg="add mod">
          <ac:chgData name="Shane Pienaar" userId="f0925806-28c1-4f40-9a02-45e1c960617e" providerId="ADAL" clId="{246349D8-5166-4882-BA05-3A60E4405063}" dt="2021-02-04T21:11:21.597" v="2367" actId="1038"/>
          <ac:picMkLst>
            <pc:docMk/>
            <pc:sldMk cId="2508170176" sldId="259"/>
            <ac:picMk id="1036" creationId="{F1BC4AB9-27DB-496D-9F3D-40A9DA2C6DFE}"/>
          </ac:picMkLst>
        </pc:picChg>
        <pc:picChg chg="add del mod">
          <ac:chgData name="Shane Pienaar" userId="f0925806-28c1-4f40-9a02-45e1c960617e" providerId="ADAL" clId="{246349D8-5166-4882-BA05-3A60E4405063}" dt="2021-02-04T02:35:37.176" v="610" actId="478"/>
          <ac:picMkLst>
            <pc:docMk/>
            <pc:sldMk cId="2508170176" sldId="259"/>
            <ac:picMk id="1038" creationId="{B8CAA020-D3FC-456E-B0B8-E600CDD59A2D}"/>
          </ac:picMkLst>
        </pc:picChg>
        <pc:picChg chg="add mod">
          <ac:chgData name="Shane Pienaar" userId="f0925806-28c1-4f40-9a02-45e1c960617e" providerId="ADAL" clId="{246349D8-5166-4882-BA05-3A60E4405063}" dt="2021-02-04T21:10:33.792" v="2359" actId="1035"/>
          <ac:picMkLst>
            <pc:docMk/>
            <pc:sldMk cId="2508170176" sldId="259"/>
            <ac:picMk id="1040" creationId="{494BC810-338E-4DC3-858B-3313BCFA5B6B}"/>
          </ac:picMkLst>
        </pc:picChg>
        <pc:picChg chg="add mod">
          <ac:chgData name="Shane Pienaar" userId="f0925806-28c1-4f40-9a02-45e1c960617e" providerId="ADAL" clId="{246349D8-5166-4882-BA05-3A60E4405063}" dt="2021-02-04T20:59:55.792" v="1862" actId="14100"/>
          <ac:picMkLst>
            <pc:docMk/>
            <pc:sldMk cId="2508170176" sldId="259"/>
            <ac:picMk id="1042" creationId="{78331C37-083C-4F4B-A35B-05F08A842A8A}"/>
          </ac:picMkLst>
        </pc:picChg>
        <pc:cxnChg chg="add del mod ord">
          <ac:chgData name="Shane Pienaar" userId="f0925806-28c1-4f40-9a02-45e1c960617e" providerId="ADAL" clId="{246349D8-5166-4882-BA05-3A60E4405063}" dt="2021-02-04T02:32:49.201" v="563" actId="478"/>
          <ac:cxnSpMkLst>
            <pc:docMk/>
            <pc:sldMk cId="2508170176" sldId="259"/>
            <ac:cxnSpMk id="23" creationId="{57EF6FBB-5316-48E6-BA62-50AB06A4D58A}"/>
          </ac:cxnSpMkLst>
        </pc:cxnChg>
      </pc:sldChg>
      <pc:sldChg chg="addSp delSp modSp add mod">
        <pc:chgData name="Shane Pienaar" userId="f0925806-28c1-4f40-9a02-45e1c960617e" providerId="ADAL" clId="{246349D8-5166-4882-BA05-3A60E4405063}" dt="2021-02-04T21:30:45.527" v="2724" actId="1076"/>
        <pc:sldMkLst>
          <pc:docMk/>
          <pc:sldMk cId="917105060" sldId="260"/>
        </pc:sldMkLst>
        <pc:spChg chg="mod">
          <ac:chgData name="Shane Pienaar" userId="f0925806-28c1-4f40-9a02-45e1c960617e" providerId="ADAL" clId="{246349D8-5166-4882-BA05-3A60E4405063}" dt="2021-02-04T21:23:42.246" v="2651" actId="20577"/>
          <ac:spMkLst>
            <pc:docMk/>
            <pc:sldMk cId="917105060" sldId="260"/>
            <ac:spMk id="2" creationId="{59BBF2C4-DA85-46A3-8180-220682EAE420}"/>
          </ac:spMkLst>
        </pc:spChg>
        <pc:spChg chg="add mod">
          <ac:chgData name="Shane Pienaar" userId="f0925806-28c1-4f40-9a02-45e1c960617e" providerId="ADAL" clId="{246349D8-5166-4882-BA05-3A60E4405063}" dt="2021-02-04T21:27:09.721" v="2666" actId="1076"/>
          <ac:spMkLst>
            <pc:docMk/>
            <pc:sldMk cId="917105060" sldId="260"/>
            <ac:spMk id="3" creationId="{37D53014-D9C7-4F32-8E52-2264B370F651}"/>
          </ac:spMkLst>
        </pc:spChg>
        <pc:spChg chg="del">
          <ac:chgData name="Shane Pienaar" userId="f0925806-28c1-4f40-9a02-45e1c960617e" providerId="ADAL" clId="{246349D8-5166-4882-BA05-3A60E4405063}" dt="2021-02-04T21:15:59.079" v="2392" actId="478"/>
          <ac:spMkLst>
            <pc:docMk/>
            <pc:sldMk cId="917105060" sldId="260"/>
            <ac:spMk id="7" creationId="{08394406-8CC5-41B9-BA41-3B9AAF1477C0}"/>
          </ac:spMkLst>
        </pc:spChg>
        <pc:spChg chg="del">
          <ac:chgData name="Shane Pienaar" userId="f0925806-28c1-4f40-9a02-45e1c960617e" providerId="ADAL" clId="{246349D8-5166-4882-BA05-3A60E4405063}" dt="2021-02-04T21:15:57.156" v="2391" actId="478"/>
          <ac:spMkLst>
            <pc:docMk/>
            <pc:sldMk cId="917105060" sldId="260"/>
            <ac:spMk id="9" creationId="{E32349AB-9366-4A91-B377-A6BE25F40DD8}"/>
          </ac:spMkLst>
        </pc:spChg>
        <pc:spChg chg="del mod">
          <ac:chgData name="Shane Pienaar" userId="f0925806-28c1-4f40-9a02-45e1c960617e" providerId="ADAL" clId="{246349D8-5166-4882-BA05-3A60E4405063}" dt="2021-02-04T21:16:04.059" v="2395" actId="478"/>
          <ac:spMkLst>
            <pc:docMk/>
            <pc:sldMk cId="917105060" sldId="260"/>
            <ac:spMk id="10" creationId="{8920CEA3-AB2C-42C3-B973-08194644ADA8}"/>
          </ac:spMkLst>
        </pc:spChg>
        <pc:spChg chg="mod">
          <ac:chgData name="Shane Pienaar" userId="f0925806-28c1-4f40-9a02-45e1c960617e" providerId="ADAL" clId="{246349D8-5166-4882-BA05-3A60E4405063}" dt="2021-02-04T21:20:55.251" v="2596" actId="20577"/>
          <ac:spMkLst>
            <pc:docMk/>
            <pc:sldMk cId="917105060" sldId="260"/>
            <ac:spMk id="11" creationId="{844DF514-5D4E-4985-9FA1-4B8A1BEDC6AE}"/>
          </ac:spMkLst>
        </pc:spChg>
        <pc:spChg chg="del">
          <ac:chgData name="Shane Pienaar" userId="f0925806-28c1-4f40-9a02-45e1c960617e" providerId="ADAL" clId="{246349D8-5166-4882-BA05-3A60E4405063}" dt="2021-02-04T21:15:57.156" v="2391" actId="478"/>
          <ac:spMkLst>
            <pc:docMk/>
            <pc:sldMk cId="917105060" sldId="260"/>
            <ac:spMk id="12" creationId="{337FAE06-A660-452F-A850-C7FB62180E10}"/>
          </ac:spMkLst>
        </pc:spChg>
        <pc:spChg chg="del">
          <ac:chgData name="Shane Pienaar" userId="f0925806-28c1-4f40-9a02-45e1c960617e" providerId="ADAL" clId="{246349D8-5166-4882-BA05-3A60E4405063}" dt="2021-02-04T21:15:57.156" v="2391" actId="478"/>
          <ac:spMkLst>
            <pc:docMk/>
            <pc:sldMk cId="917105060" sldId="260"/>
            <ac:spMk id="13" creationId="{C1C83478-C2B4-4487-A588-580F67B5175E}"/>
          </ac:spMkLst>
        </pc:spChg>
        <pc:spChg chg="del">
          <ac:chgData name="Shane Pienaar" userId="f0925806-28c1-4f40-9a02-45e1c960617e" providerId="ADAL" clId="{246349D8-5166-4882-BA05-3A60E4405063}" dt="2021-02-04T21:15:57.156" v="2391" actId="478"/>
          <ac:spMkLst>
            <pc:docMk/>
            <pc:sldMk cId="917105060" sldId="260"/>
            <ac:spMk id="14" creationId="{280013F8-7D3E-4FD9-9861-3707016A9182}"/>
          </ac:spMkLst>
        </pc:spChg>
        <pc:spChg chg="del">
          <ac:chgData name="Shane Pienaar" userId="f0925806-28c1-4f40-9a02-45e1c960617e" providerId="ADAL" clId="{246349D8-5166-4882-BA05-3A60E4405063}" dt="2021-02-04T21:15:57.156" v="2391" actId="478"/>
          <ac:spMkLst>
            <pc:docMk/>
            <pc:sldMk cId="917105060" sldId="260"/>
            <ac:spMk id="15" creationId="{F5799C8F-E3CB-4BC2-B61B-88643C53C4FC}"/>
          </ac:spMkLst>
        </pc:spChg>
        <pc:spChg chg="del">
          <ac:chgData name="Shane Pienaar" userId="f0925806-28c1-4f40-9a02-45e1c960617e" providerId="ADAL" clId="{246349D8-5166-4882-BA05-3A60E4405063}" dt="2021-02-04T21:15:53.519" v="2390" actId="478"/>
          <ac:spMkLst>
            <pc:docMk/>
            <pc:sldMk cId="917105060" sldId="260"/>
            <ac:spMk id="16" creationId="{604D60F9-66B7-45DF-B866-EEA78A78476E}"/>
          </ac:spMkLst>
        </pc:spChg>
        <pc:spChg chg="del">
          <ac:chgData name="Shane Pienaar" userId="f0925806-28c1-4f40-9a02-45e1c960617e" providerId="ADAL" clId="{246349D8-5166-4882-BA05-3A60E4405063}" dt="2021-02-04T21:15:53.519" v="2390" actId="478"/>
          <ac:spMkLst>
            <pc:docMk/>
            <pc:sldMk cId="917105060" sldId="260"/>
            <ac:spMk id="17" creationId="{9CFCB3E4-008D-49B4-945B-80458E2E1967}"/>
          </ac:spMkLst>
        </pc:spChg>
        <pc:spChg chg="del">
          <ac:chgData name="Shane Pienaar" userId="f0925806-28c1-4f40-9a02-45e1c960617e" providerId="ADAL" clId="{246349D8-5166-4882-BA05-3A60E4405063}" dt="2021-02-04T21:15:53.519" v="2390" actId="478"/>
          <ac:spMkLst>
            <pc:docMk/>
            <pc:sldMk cId="917105060" sldId="260"/>
            <ac:spMk id="18" creationId="{CD514D0A-7804-4432-A94A-885F10542413}"/>
          </ac:spMkLst>
        </pc:spChg>
        <pc:spChg chg="del">
          <ac:chgData name="Shane Pienaar" userId="f0925806-28c1-4f40-9a02-45e1c960617e" providerId="ADAL" clId="{246349D8-5166-4882-BA05-3A60E4405063}" dt="2021-02-04T21:15:57.156" v="2391" actId="478"/>
          <ac:spMkLst>
            <pc:docMk/>
            <pc:sldMk cId="917105060" sldId="260"/>
            <ac:spMk id="31" creationId="{27F018FF-3B2B-4E41-A212-25AD1B2E63BF}"/>
          </ac:spMkLst>
        </pc:spChg>
        <pc:spChg chg="add mod">
          <ac:chgData name="Shane Pienaar" userId="f0925806-28c1-4f40-9a02-45e1c960617e" providerId="ADAL" clId="{246349D8-5166-4882-BA05-3A60E4405063}" dt="2021-02-04T21:27:30.776" v="2676" actId="20577"/>
          <ac:spMkLst>
            <pc:docMk/>
            <pc:sldMk cId="917105060" sldId="260"/>
            <ac:spMk id="37" creationId="{E05E63F0-2D07-48E1-B306-7E11ACB996CC}"/>
          </ac:spMkLst>
        </pc:spChg>
        <pc:spChg chg="del">
          <ac:chgData name="Shane Pienaar" userId="f0925806-28c1-4f40-9a02-45e1c960617e" providerId="ADAL" clId="{246349D8-5166-4882-BA05-3A60E4405063}" dt="2021-02-04T21:15:57.156" v="2391" actId="478"/>
          <ac:spMkLst>
            <pc:docMk/>
            <pc:sldMk cId="917105060" sldId="260"/>
            <ac:spMk id="43" creationId="{366C0C50-7E27-465E-BB9E-D209552A18E0}"/>
          </ac:spMkLst>
        </pc:spChg>
        <pc:spChg chg="del">
          <ac:chgData name="Shane Pienaar" userId="f0925806-28c1-4f40-9a02-45e1c960617e" providerId="ADAL" clId="{246349D8-5166-4882-BA05-3A60E4405063}" dt="2021-02-04T21:15:57.156" v="2391" actId="478"/>
          <ac:spMkLst>
            <pc:docMk/>
            <pc:sldMk cId="917105060" sldId="260"/>
            <ac:spMk id="45" creationId="{ED49DE2B-A194-48DE-B11E-9E1AE4A582F7}"/>
          </ac:spMkLst>
        </pc:spChg>
        <pc:spChg chg="del">
          <ac:chgData name="Shane Pienaar" userId="f0925806-28c1-4f40-9a02-45e1c960617e" providerId="ADAL" clId="{246349D8-5166-4882-BA05-3A60E4405063}" dt="2021-02-04T21:15:57.156" v="2391" actId="478"/>
          <ac:spMkLst>
            <pc:docMk/>
            <pc:sldMk cId="917105060" sldId="260"/>
            <ac:spMk id="46" creationId="{3F5F9D72-2EA4-4F1C-A4C9-75E934FFDCD0}"/>
          </ac:spMkLst>
        </pc:spChg>
        <pc:spChg chg="del">
          <ac:chgData name="Shane Pienaar" userId="f0925806-28c1-4f40-9a02-45e1c960617e" providerId="ADAL" clId="{246349D8-5166-4882-BA05-3A60E4405063}" dt="2021-02-04T21:15:57.156" v="2391" actId="478"/>
          <ac:spMkLst>
            <pc:docMk/>
            <pc:sldMk cId="917105060" sldId="260"/>
            <ac:spMk id="47" creationId="{08110FA9-AC0D-4BF1-B42F-3AEC7AA36FDD}"/>
          </ac:spMkLst>
        </pc:spChg>
        <pc:spChg chg="del">
          <ac:chgData name="Shane Pienaar" userId="f0925806-28c1-4f40-9a02-45e1c960617e" providerId="ADAL" clId="{246349D8-5166-4882-BA05-3A60E4405063}" dt="2021-02-04T21:15:57.156" v="2391" actId="478"/>
          <ac:spMkLst>
            <pc:docMk/>
            <pc:sldMk cId="917105060" sldId="260"/>
            <ac:spMk id="48" creationId="{CAF41F51-AAA3-42AC-A18F-13C20D86C731}"/>
          </ac:spMkLst>
        </pc:spChg>
        <pc:spChg chg="del">
          <ac:chgData name="Shane Pienaar" userId="f0925806-28c1-4f40-9a02-45e1c960617e" providerId="ADAL" clId="{246349D8-5166-4882-BA05-3A60E4405063}" dt="2021-02-04T21:15:53.519" v="2390" actId="478"/>
          <ac:spMkLst>
            <pc:docMk/>
            <pc:sldMk cId="917105060" sldId="260"/>
            <ac:spMk id="49" creationId="{CCF1B05E-7A8F-4D1B-9FA8-05161157C78C}"/>
          </ac:spMkLst>
        </pc:spChg>
        <pc:spChg chg="del">
          <ac:chgData name="Shane Pienaar" userId="f0925806-28c1-4f40-9a02-45e1c960617e" providerId="ADAL" clId="{246349D8-5166-4882-BA05-3A60E4405063}" dt="2021-02-04T21:15:53.519" v="2390" actId="478"/>
          <ac:spMkLst>
            <pc:docMk/>
            <pc:sldMk cId="917105060" sldId="260"/>
            <ac:spMk id="50" creationId="{CB69A810-658D-4A62-B5A4-6C33925595C1}"/>
          </ac:spMkLst>
        </pc:spChg>
        <pc:spChg chg="del">
          <ac:chgData name="Shane Pienaar" userId="f0925806-28c1-4f40-9a02-45e1c960617e" providerId="ADAL" clId="{246349D8-5166-4882-BA05-3A60E4405063}" dt="2021-02-04T21:15:53.519" v="2390" actId="478"/>
          <ac:spMkLst>
            <pc:docMk/>
            <pc:sldMk cId="917105060" sldId="260"/>
            <ac:spMk id="51" creationId="{E30D83F1-F69C-4214-AD8F-D2136E648977}"/>
          </ac:spMkLst>
        </pc:spChg>
        <pc:grpChg chg="del">
          <ac:chgData name="Shane Pienaar" userId="f0925806-28c1-4f40-9a02-45e1c960617e" providerId="ADAL" clId="{246349D8-5166-4882-BA05-3A60E4405063}" dt="2021-02-04T21:15:57.156" v="2391" actId="478"/>
          <ac:grpSpMkLst>
            <pc:docMk/>
            <pc:sldMk cId="917105060" sldId="260"/>
            <ac:grpSpMk id="19" creationId="{CE2F6D1D-AAB7-43FA-9DB3-9B8C265301E8}"/>
          </ac:grpSpMkLst>
        </pc:grpChg>
        <pc:grpChg chg="del">
          <ac:chgData name="Shane Pienaar" userId="f0925806-28c1-4f40-9a02-45e1c960617e" providerId="ADAL" clId="{246349D8-5166-4882-BA05-3A60E4405063}" dt="2021-02-04T21:15:57.156" v="2391" actId="478"/>
          <ac:grpSpMkLst>
            <pc:docMk/>
            <pc:sldMk cId="917105060" sldId="260"/>
            <ac:grpSpMk id="30" creationId="{DC6D951B-8C76-4CC8-945B-D02915C28947}"/>
          </ac:grpSpMkLst>
        </pc:grpChg>
        <pc:picChg chg="add mod">
          <ac:chgData name="Shane Pienaar" userId="f0925806-28c1-4f40-9a02-45e1c960617e" providerId="ADAL" clId="{246349D8-5166-4882-BA05-3A60E4405063}" dt="2021-02-04T21:30:45.527" v="2724" actId="1076"/>
          <ac:picMkLst>
            <pc:docMk/>
            <pc:sldMk cId="917105060" sldId="260"/>
            <ac:picMk id="38" creationId="{9DE8B499-A57D-4506-AA8F-31355AEBBE5D}"/>
          </ac:picMkLst>
        </pc:picChg>
        <pc:picChg chg="del">
          <ac:chgData name="Shane Pienaar" userId="f0925806-28c1-4f40-9a02-45e1c960617e" providerId="ADAL" clId="{246349D8-5166-4882-BA05-3A60E4405063}" dt="2021-02-04T21:15:57.156" v="2391" actId="478"/>
          <ac:picMkLst>
            <pc:docMk/>
            <pc:sldMk cId="917105060" sldId="260"/>
            <ac:picMk id="1026" creationId="{3DAE4F4E-3985-431E-9DA6-C522141013A5}"/>
          </ac:picMkLst>
        </pc:picChg>
        <pc:picChg chg="del">
          <ac:chgData name="Shane Pienaar" userId="f0925806-28c1-4f40-9a02-45e1c960617e" providerId="ADAL" clId="{246349D8-5166-4882-BA05-3A60E4405063}" dt="2021-02-04T21:15:57.156" v="2391" actId="478"/>
          <ac:picMkLst>
            <pc:docMk/>
            <pc:sldMk cId="917105060" sldId="260"/>
            <ac:picMk id="1028" creationId="{02741970-875D-4A53-AC01-69B84B08FB85}"/>
          </ac:picMkLst>
        </pc:picChg>
        <pc:picChg chg="del">
          <ac:chgData name="Shane Pienaar" userId="f0925806-28c1-4f40-9a02-45e1c960617e" providerId="ADAL" clId="{246349D8-5166-4882-BA05-3A60E4405063}" dt="2021-02-04T21:15:57.156" v="2391" actId="478"/>
          <ac:picMkLst>
            <pc:docMk/>
            <pc:sldMk cId="917105060" sldId="260"/>
            <ac:picMk id="1030" creationId="{CFB00203-5186-4593-A287-C0E5BABF0D53}"/>
          </ac:picMkLst>
        </pc:picChg>
        <pc:picChg chg="del">
          <ac:chgData name="Shane Pienaar" userId="f0925806-28c1-4f40-9a02-45e1c960617e" providerId="ADAL" clId="{246349D8-5166-4882-BA05-3A60E4405063}" dt="2021-02-04T21:15:57.156" v="2391" actId="478"/>
          <ac:picMkLst>
            <pc:docMk/>
            <pc:sldMk cId="917105060" sldId="260"/>
            <ac:picMk id="1032" creationId="{32890E89-5605-445E-B9B8-FD87289752ED}"/>
          </ac:picMkLst>
        </pc:picChg>
        <pc:picChg chg="del">
          <ac:chgData name="Shane Pienaar" userId="f0925806-28c1-4f40-9a02-45e1c960617e" providerId="ADAL" clId="{246349D8-5166-4882-BA05-3A60E4405063}" dt="2021-02-04T21:15:53.519" v="2390" actId="478"/>
          <ac:picMkLst>
            <pc:docMk/>
            <pc:sldMk cId="917105060" sldId="260"/>
            <ac:picMk id="1036" creationId="{F1BC4AB9-27DB-496D-9F3D-40A9DA2C6DFE}"/>
          </ac:picMkLst>
        </pc:picChg>
        <pc:picChg chg="del">
          <ac:chgData name="Shane Pienaar" userId="f0925806-28c1-4f40-9a02-45e1c960617e" providerId="ADAL" clId="{246349D8-5166-4882-BA05-3A60E4405063}" dt="2021-02-04T21:15:53.519" v="2390" actId="478"/>
          <ac:picMkLst>
            <pc:docMk/>
            <pc:sldMk cId="917105060" sldId="260"/>
            <ac:picMk id="1040" creationId="{494BC810-338E-4DC3-858B-3313BCFA5B6B}"/>
          </ac:picMkLst>
        </pc:picChg>
        <pc:picChg chg="del">
          <ac:chgData name="Shane Pienaar" userId="f0925806-28c1-4f40-9a02-45e1c960617e" providerId="ADAL" clId="{246349D8-5166-4882-BA05-3A60E4405063}" dt="2021-02-04T21:15:53.519" v="2390" actId="478"/>
          <ac:picMkLst>
            <pc:docMk/>
            <pc:sldMk cId="917105060" sldId="260"/>
            <ac:picMk id="1042" creationId="{78331C37-083C-4F4B-A35B-05F08A842A8A}"/>
          </ac:picMkLst>
        </pc:picChg>
      </pc:sldChg>
      <pc:sldChg chg="addSp delSp modSp add del mod">
        <pc:chgData name="Shane Pienaar" userId="f0925806-28c1-4f40-9a02-45e1c960617e" providerId="ADAL" clId="{246349D8-5166-4882-BA05-3A60E4405063}" dt="2021-02-04T21:31:45.345" v="2730" actId="2696"/>
        <pc:sldMkLst>
          <pc:docMk/>
          <pc:sldMk cId="2552800419" sldId="261"/>
        </pc:sldMkLst>
        <pc:spChg chg="mod">
          <ac:chgData name="Shane Pienaar" userId="f0925806-28c1-4f40-9a02-45e1c960617e" providerId="ADAL" clId="{246349D8-5166-4882-BA05-3A60E4405063}" dt="2021-02-04T21:23:41.136" v="2650" actId="20577"/>
          <ac:spMkLst>
            <pc:docMk/>
            <pc:sldMk cId="2552800419" sldId="261"/>
            <ac:spMk id="2" creationId="{59BBF2C4-DA85-46A3-8180-220682EAE420}"/>
          </ac:spMkLst>
        </pc:spChg>
        <pc:spChg chg="add mod">
          <ac:chgData name="Shane Pienaar" userId="f0925806-28c1-4f40-9a02-45e1c960617e" providerId="ADAL" clId="{246349D8-5166-4882-BA05-3A60E4405063}" dt="2021-02-04T21:30:05.544" v="2720" actId="20577"/>
          <ac:spMkLst>
            <pc:docMk/>
            <pc:sldMk cId="2552800419" sldId="261"/>
            <ac:spMk id="4" creationId="{7A885E31-8BCB-43CE-A0DF-CDBE06C407FF}"/>
          </ac:spMkLst>
        </pc:spChg>
        <pc:spChg chg="add mod">
          <ac:chgData name="Shane Pienaar" userId="f0925806-28c1-4f40-9a02-45e1c960617e" providerId="ADAL" clId="{246349D8-5166-4882-BA05-3A60E4405063}" dt="2021-02-04T21:31:08.907" v="2727" actId="6549"/>
          <ac:spMkLst>
            <pc:docMk/>
            <pc:sldMk cId="2552800419" sldId="261"/>
            <ac:spMk id="5" creationId="{EEBD1BA6-70A6-4C49-89A8-A3404FB12819}"/>
          </ac:spMkLst>
        </pc:spChg>
        <pc:spChg chg="mod">
          <ac:chgData name="Shane Pienaar" userId="f0925806-28c1-4f40-9a02-45e1c960617e" providerId="ADAL" clId="{246349D8-5166-4882-BA05-3A60E4405063}" dt="2021-02-04T21:22:34.891" v="2633" actId="20577"/>
          <ac:spMkLst>
            <pc:docMk/>
            <pc:sldMk cId="2552800419" sldId="261"/>
            <ac:spMk id="11" creationId="{844DF514-5D4E-4985-9FA1-4B8A1BEDC6AE}"/>
          </ac:spMkLst>
        </pc:spChg>
        <pc:picChg chg="add del mod">
          <ac:chgData name="Shane Pienaar" userId="f0925806-28c1-4f40-9a02-45e1c960617e" providerId="ADAL" clId="{246349D8-5166-4882-BA05-3A60E4405063}" dt="2021-02-04T21:31:13.918" v="2728" actId="478"/>
          <ac:picMkLst>
            <pc:docMk/>
            <pc:sldMk cId="2552800419" sldId="261"/>
            <ac:picMk id="6" creationId="{D4312140-7800-40DF-9E75-87BCE8747DEB}"/>
          </ac:picMkLst>
        </pc:picChg>
      </pc:sldChg>
      <pc:sldChg chg="addSp modSp add mod">
        <pc:chgData name="Shane Pienaar" userId="f0925806-28c1-4f40-9a02-45e1c960617e" providerId="ADAL" clId="{246349D8-5166-4882-BA05-3A60E4405063}" dt="2021-02-04T21:34:15.151" v="2742" actId="1076"/>
        <pc:sldMkLst>
          <pc:docMk/>
          <pc:sldMk cId="2419614898" sldId="262"/>
        </pc:sldMkLst>
        <pc:spChg chg="mod">
          <ac:chgData name="Shane Pienaar" userId="f0925806-28c1-4f40-9a02-45e1c960617e" providerId="ADAL" clId="{246349D8-5166-4882-BA05-3A60E4405063}" dt="2021-02-04T21:22:23.514" v="2625" actId="20577"/>
          <ac:spMkLst>
            <pc:docMk/>
            <pc:sldMk cId="2419614898" sldId="262"/>
            <ac:spMk id="2" creationId="{59BBF2C4-DA85-46A3-8180-220682EAE420}"/>
          </ac:spMkLst>
        </pc:spChg>
        <pc:spChg chg="mod">
          <ac:chgData name="Shane Pienaar" userId="f0925806-28c1-4f40-9a02-45e1c960617e" providerId="ADAL" clId="{246349D8-5166-4882-BA05-3A60E4405063}" dt="2021-02-04T21:22:28.282" v="2629" actId="20577"/>
          <ac:spMkLst>
            <pc:docMk/>
            <pc:sldMk cId="2419614898" sldId="262"/>
            <ac:spMk id="11" creationId="{844DF514-5D4E-4985-9FA1-4B8A1BEDC6AE}"/>
          </ac:spMkLst>
        </pc:spChg>
        <pc:picChg chg="add mod">
          <ac:chgData name="Shane Pienaar" userId="f0925806-28c1-4f40-9a02-45e1c960617e" providerId="ADAL" clId="{246349D8-5166-4882-BA05-3A60E4405063}" dt="2021-02-04T21:34:15.151" v="2742" actId="1076"/>
          <ac:picMkLst>
            <pc:docMk/>
            <pc:sldMk cId="2419614898" sldId="262"/>
            <ac:picMk id="4" creationId="{802942A5-85D6-4EDF-9300-6E6E7C7E8C81}"/>
          </ac:picMkLst>
        </pc:picChg>
      </pc:sldChg>
      <pc:sldChg chg="addSp modSp add mod">
        <pc:chgData name="Shane Pienaar" userId="f0925806-28c1-4f40-9a02-45e1c960617e" providerId="ADAL" clId="{246349D8-5166-4882-BA05-3A60E4405063}" dt="2021-02-04T21:30:48.223" v="2725"/>
        <pc:sldMkLst>
          <pc:docMk/>
          <pc:sldMk cId="951826069" sldId="263"/>
        </pc:sldMkLst>
        <pc:spChg chg="add mod">
          <ac:chgData name="Shane Pienaar" userId="f0925806-28c1-4f40-9a02-45e1c960617e" providerId="ADAL" clId="{246349D8-5166-4882-BA05-3A60E4405063}" dt="2021-02-04T21:29:11.337" v="2694" actId="20577"/>
          <ac:spMkLst>
            <pc:docMk/>
            <pc:sldMk cId="951826069" sldId="263"/>
            <ac:spMk id="4" creationId="{85D14ED2-E8B2-405A-8D43-C361B504AF0C}"/>
          </ac:spMkLst>
        </pc:spChg>
        <pc:spChg chg="add mod">
          <ac:chgData name="Shane Pienaar" userId="f0925806-28c1-4f40-9a02-45e1c960617e" providerId="ADAL" clId="{246349D8-5166-4882-BA05-3A60E4405063}" dt="2021-02-04T21:28:58.306" v="2685" actId="20577"/>
          <ac:spMkLst>
            <pc:docMk/>
            <pc:sldMk cId="951826069" sldId="263"/>
            <ac:spMk id="5" creationId="{2B2C2304-6379-42D9-83DB-6EF0BC5CC748}"/>
          </ac:spMkLst>
        </pc:spChg>
        <pc:spChg chg="mod">
          <ac:chgData name="Shane Pienaar" userId="f0925806-28c1-4f40-9a02-45e1c960617e" providerId="ADAL" clId="{246349D8-5166-4882-BA05-3A60E4405063}" dt="2021-02-04T21:25:05.164" v="2656" actId="20577"/>
          <ac:spMkLst>
            <pc:docMk/>
            <pc:sldMk cId="951826069" sldId="263"/>
            <ac:spMk id="11" creationId="{844DF514-5D4E-4985-9FA1-4B8A1BEDC6AE}"/>
          </ac:spMkLst>
        </pc:spChg>
        <pc:picChg chg="add mod">
          <ac:chgData name="Shane Pienaar" userId="f0925806-28c1-4f40-9a02-45e1c960617e" providerId="ADAL" clId="{246349D8-5166-4882-BA05-3A60E4405063}" dt="2021-02-04T21:30:48.223" v="2725"/>
          <ac:picMkLst>
            <pc:docMk/>
            <pc:sldMk cId="951826069" sldId="263"/>
            <ac:picMk id="6" creationId="{1DE1A6BE-7A8B-46E1-B6DF-228AD9957626}"/>
          </ac:picMkLst>
        </pc:picChg>
      </pc:sldChg>
      <pc:sldChg chg="addSp delSp modSp add mod">
        <pc:chgData name="Shane Pienaar" userId="f0925806-28c1-4f40-9a02-45e1c960617e" providerId="ADAL" clId="{246349D8-5166-4882-BA05-3A60E4405063}" dt="2021-02-04T21:33:53.167" v="2739" actId="1076"/>
        <pc:sldMkLst>
          <pc:docMk/>
          <pc:sldMk cId="1036121146" sldId="264"/>
        </pc:sldMkLst>
        <pc:spChg chg="del">
          <ac:chgData name="Shane Pienaar" userId="f0925806-28c1-4f40-9a02-45e1c960617e" providerId="ADAL" clId="{246349D8-5166-4882-BA05-3A60E4405063}" dt="2021-02-04T21:32:21.040" v="2734" actId="478"/>
          <ac:spMkLst>
            <pc:docMk/>
            <pc:sldMk cId="1036121146" sldId="264"/>
            <ac:spMk id="4" creationId="{7A885E31-8BCB-43CE-A0DF-CDBE06C407FF}"/>
          </ac:spMkLst>
        </pc:spChg>
        <pc:spChg chg="del">
          <ac:chgData name="Shane Pienaar" userId="f0925806-28c1-4f40-9a02-45e1c960617e" providerId="ADAL" clId="{246349D8-5166-4882-BA05-3A60E4405063}" dt="2021-02-04T21:32:21.040" v="2734" actId="478"/>
          <ac:spMkLst>
            <pc:docMk/>
            <pc:sldMk cId="1036121146" sldId="264"/>
            <ac:spMk id="5" creationId="{EEBD1BA6-70A6-4C49-89A8-A3404FB12819}"/>
          </ac:spMkLst>
        </pc:spChg>
        <pc:grpChg chg="add mod">
          <ac:chgData name="Shane Pienaar" userId="f0925806-28c1-4f40-9a02-45e1c960617e" providerId="ADAL" clId="{246349D8-5166-4882-BA05-3A60E4405063}" dt="2021-02-04T21:33:53.167" v="2739" actId="1076"/>
          <ac:grpSpMkLst>
            <pc:docMk/>
            <pc:sldMk cId="1036121146" sldId="264"/>
            <ac:grpSpMk id="6" creationId="{D8CC68DB-CE82-4B8C-AFFD-F3A58C1077FC}"/>
          </ac:grpSpMkLst>
        </pc:grpChg>
        <pc:picChg chg="mod">
          <ac:chgData name="Shane Pienaar" userId="f0925806-28c1-4f40-9a02-45e1c960617e" providerId="ADAL" clId="{246349D8-5166-4882-BA05-3A60E4405063}" dt="2021-02-04T21:33:53.167" v="2739" actId="1076"/>
          <ac:picMkLst>
            <pc:docMk/>
            <pc:sldMk cId="1036121146" sldId="264"/>
            <ac:picMk id="7" creationId="{E4853AD1-EE3A-4098-A2AE-7783ED863B19}"/>
          </ac:picMkLst>
        </pc:picChg>
        <pc:picChg chg="mod">
          <ac:chgData name="Shane Pienaar" userId="f0925806-28c1-4f40-9a02-45e1c960617e" providerId="ADAL" clId="{246349D8-5166-4882-BA05-3A60E4405063}" dt="2021-02-04T21:33:53.167" v="2739" actId="1076"/>
          <ac:picMkLst>
            <pc:docMk/>
            <pc:sldMk cId="1036121146" sldId="264"/>
            <ac:picMk id="8" creationId="{F6A11C0D-BC5C-4E21-8249-E312FCC19681}"/>
          </ac:picMkLst>
        </pc:picChg>
      </pc:sldChg>
      <pc:sldChg chg="addSp delSp modSp add mod">
        <pc:chgData name="Shane Pienaar" userId="f0925806-28c1-4f40-9a02-45e1c960617e" providerId="ADAL" clId="{246349D8-5166-4882-BA05-3A60E4405063}" dt="2021-02-04T21:32:15.205" v="2733"/>
        <pc:sldMkLst>
          <pc:docMk/>
          <pc:sldMk cId="4163903397" sldId="265"/>
        </pc:sldMkLst>
        <pc:spChg chg="del">
          <ac:chgData name="Shane Pienaar" userId="f0925806-28c1-4f40-9a02-45e1c960617e" providerId="ADAL" clId="{246349D8-5166-4882-BA05-3A60E4405063}" dt="2021-02-04T21:32:14.594" v="2732" actId="478"/>
          <ac:spMkLst>
            <pc:docMk/>
            <pc:sldMk cId="4163903397" sldId="265"/>
            <ac:spMk id="4" creationId="{85D14ED2-E8B2-405A-8D43-C361B504AF0C}"/>
          </ac:spMkLst>
        </pc:spChg>
        <pc:spChg chg="del">
          <ac:chgData name="Shane Pienaar" userId="f0925806-28c1-4f40-9a02-45e1c960617e" providerId="ADAL" clId="{246349D8-5166-4882-BA05-3A60E4405063}" dt="2021-02-04T21:32:14.594" v="2732" actId="478"/>
          <ac:spMkLst>
            <pc:docMk/>
            <pc:sldMk cId="4163903397" sldId="265"/>
            <ac:spMk id="5" creationId="{2B2C2304-6379-42D9-83DB-6EF0BC5CC748}"/>
          </ac:spMkLst>
        </pc:spChg>
        <pc:spChg chg="add mod">
          <ac:chgData name="Shane Pienaar" userId="f0925806-28c1-4f40-9a02-45e1c960617e" providerId="ADAL" clId="{246349D8-5166-4882-BA05-3A60E4405063}" dt="2021-02-04T21:32:15.205" v="2733"/>
          <ac:spMkLst>
            <pc:docMk/>
            <pc:sldMk cId="4163903397" sldId="265"/>
            <ac:spMk id="7" creationId="{EE9DCA52-170C-4E9F-93E9-63A3B98595AD}"/>
          </ac:spMkLst>
        </pc:spChg>
        <pc:spChg chg="add mod">
          <ac:chgData name="Shane Pienaar" userId="f0925806-28c1-4f40-9a02-45e1c960617e" providerId="ADAL" clId="{246349D8-5166-4882-BA05-3A60E4405063}" dt="2021-02-04T21:32:15.205" v="2733"/>
          <ac:spMkLst>
            <pc:docMk/>
            <pc:sldMk cId="4163903397" sldId="265"/>
            <ac:spMk id="8" creationId="{C58CC116-F291-4A1C-856B-8FF9B6BA0D04}"/>
          </ac:spMkLst>
        </pc:spChg>
      </pc:sldChg>
    </pc:docChg>
  </pc:docChgLst>
  <pc:docChgLst>
    <pc:chgData name="Shane Pienaar" userId="f0925806-28c1-4f40-9a02-45e1c960617e" providerId="ADAL" clId="{4BA7B62F-8A71-4294-899D-E7661EDCDB11}"/>
    <pc:docChg chg="undo redo custSel addSld delSld modSld sldOrd">
      <pc:chgData name="Shane Pienaar" userId="f0925806-28c1-4f40-9a02-45e1c960617e" providerId="ADAL" clId="{4BA7B62F-8A71-4294-899D-E7661EDCDB11}" dt="2021-05-12T23:37:15.508" v="25048" actId="20577"/>
      <pc:docMkLst>
        <pc:docMk/>
      </pc:docMkLst>
      <pc:sldChg chg="addSp delSp modSp mod modNotes modNotesTx">
        <pc:chgData name="Shane Pienaar" userId="f0925806-28c1-4f40-9a02-45e1c960617e" providerId="ADAL" clId="{4BA7B62F-8A71-4294-899D-E7661EDCDB11}" dt="2021-04-20T23:15:30.411" v="22520" actId="20577"/>
        <pc:sldMkLst>
          <pc:docMk/>
          <pc:sldMk cId="3868179178" sldId="256"/>
        </pc:sldMkLst>
        <pc:spChg chg="mod topLvl">
          <ac:chgData name="Shane Pienaar" userId="f0925806-28c1-4f40-9a02-45e1c960617e" providerId="ADAL" clId="{4BA7B62F-8A71-4294-899D-E7661EDCDB11}" dt="2021-04-15T22:59:01.087" v="3391" actId="165"/>
          <ac:spMkLst>
            <pc:docMk/>
            <pc:sldMk cId="3868179178" sldId="256"/>
            <ac:spMk id="3" creationId="{D71119DA-7A82-4003-A4EF-F487C26791F8}"/>
          </ac:spMkLst>
        </pc:spChg>
        <pc:spChg chg="mod topLvl">
          <ac:chgData name="Shane Pienaar" userId="f0925806-28c1-4f40-9a02-45e1c960617e" providerId="ADAL" clId="{4BA7B62F-8A71-4294-899D-E7661EDCDB11}" dt="2021-04-15T23:01:53.005" v="3632" actId="12789"/>
          <ac:spMkLst>
            <pc:docMk/>
            <pc:sldMk cId="3868179178" sldId="256"/>
            <ac:spMk id="4" creationId="{E2676891-7DBB-412E-9DF1-CBFE3172399B}"/>
          </ac:spMkLst>
        </pc:spChg>
        <pc:spChg chg="mod topLvl">
          <ac:chgData name="Shane Pienaar" userId="f0925806-28c1-4f40-9a02-45e1c960617e" providerId="ADAL" clId="{4BA7B62F-8A71-4294-899D-E7661EDCDB11}" dt="2021-04-15T22:59:01.087" v="3391" actId="165"/>
          <ac:spMkLst>
            <pc:docMk/>
            <pc:sldMk cId="3868179178" sldId="256"/>
            <ac:spMk id="5" creationId="{6C50B95E-DFA9-475B-AEA0-46829DF0A26E}"/>
          </ac:spMkLst>
        </pc:spChg>
        <pc:spChg chg="mod topLvl">
          <ac:chgData name="Shane Pienaar" userId="f0925806-28c1-4f40-9a02-45e1c960617e" providerId="ADAL" clId="{4BA7B62F-8A71-4294-899D-E7661EDCDB11}" dt="2021-04-15T23:01:53.005" v="3632" actId="12789"/>
          <ac:spMkLst>
            <pc:docMk/>
            <pc:sldMk cId="3868179178" sldId="256"/>
            <ac:spMk id="7" creationId="{DC9CCC66-EF4F-48D3-8906-077388BB58E0}"/>
          </ac:spMkLst>
        </pc:spChg>
        <pc:spChg chg="mod topLvl">
          <ac:chgData name="Shane Pienaar" userId="f0925806-28c1-4f40-9a02-45e1c960617e" providerId="ADAL" clId="{4BA7B62F-8A71-4294-899D-E7661EDCDB11}" dt="2021-04-15T23:00:23.398" v="3399" actId="12788"/>
          <ac:spMkLst>
            <pc:docMk/>
            <pc:sldMk cId="3868179178" sldId="256"/>
            <ac:spMk id="9" creationId="{4D7762C8-26A0-4B18-903D-A49C4E9A6350}"/>
          </ac:spMkLst>
        </pc:spChg>
        <pc:spChg chg="mod topLvl">
          <ac:chgData name="Shane Pienaar" userId="f0925806-28c1-4f40-9a02-45e1c960617e" providerId="ADAL" clId="{4BA7B62F-8A71-4294-899D-E7661EDCDB11}" dt="2021-04-15T23:01:53.005" v="3632" actId="12789"/>
          <ac:spMkLst>
            <pc:docMk/>
            <pc:sldMk cId="3868179178" sldId="256"/>
            <ac:spMk id="11" creationId="{700EF8A4-D80A-4C75-AFE6-E11F7D49AAEF}"/>
          </ac:spMkLst>
        </pc:spChg>
        <pc:spChg chg="mod topLvl">
          <ac:chgData name="Shane Pienaar" userId="f0925806-28c1-4f40-9a02-45e1c960617e" providerId="ADAL" clId="{4BA7B62F-8A71-4294-899D-E7661EDCDB11}" dt="2021-04-15T22:59:40.734" v="3393" actId="408"/>
          <ac:spMkLst>
            <pc:docMk/>
            <pc:sldMk cId="3868179178" sldId="256"/>
            <ac:spMk id="12" creationId="{31BA96C6-56A2-4D33-B451-2C4BC5F14E13}"/>
          </ac:spMkLst>
        </pc:spChg>
        <pc:spChg chg="mod topLvl">
          <ac:chgData name="Shane Pienaar" userId="f0925806-28c1-4f40-9a02-45e1c960617e" providerId="ADAL" clId="{4BA7B62F-8A71-4294-899D-E7661EDCDB11}" dt="2021-04-15T23:01:53.005" v="3632" actId="12789"/>
          <ac:spMkLst>
            <pc:docMk/>
            <pc:sldMk cId="3868179178" sldId="256"/>
            <ac:spMk id="15" creationId="{84628BA1-58E9-40A1-9D8E-27540523EEF0}"/>
          </ac:spMkLst>
        </pc:spChg>
        <pc:spChg chg="mod topLvl">
          <ac:chgData name="Shane Pienaar" userId="f0925806-28c1-4f40-9a02-45e1c960617e" providerId="ADAL" clId="{4BA7B62F-8A71-4294-899D-E7661EDCDB11}" dt="2021-04-15T22:59:40.734" v="3393" actId="408"/>
          <ac:spMkLst>
            <pc:docMk/>
            <pc:sldMk cId="3868179178" sldId="256"/>
            <ac:spMk id="17" creationId="{35D73551-0A7C-4B26-8958-BAA2E0AAEB00}"/>
          </ac:spMkLst>
        </pc:spChg>
        <pc:spChg chg="mod topLvl">
          <ac:chgData name="Shane Pienaar" userId="f0925806-28c1-4f40-9a02-45e1c960617e" providerId="ADAL" clId="{4BA7B62F-8A71-4294-899D-E7661EDCDB11}" dt="2021-04-15T23:01:53.005" v="3632" actId="12789"/>
          <ac:spMkLst>
            <pc:docMk/>
            <pc:sldMk cId="3868179178" sldId="256"/>
            <ac:spMk id="18" creationId="{16293154-278A-452F-B6AB-B49132971CAD}"/>
          </ac:spMkLst>
        </pc:spChg>
        <pc:spChg chg="mod topLvl">
          <ac:chgData name="Shane Pienaar" userId="f0925806-28c1-4f40-9a02-45e1c960617e" providerId="ADAL" clId="{4BA7B62F-8A71-4294-899D-E7661EDCDB11}" dt="2021-04-15T22:59:40.734" v="3393" actId="408"/>
          <ac:spMkLst>
            <pc:docMk/>
            <pc:sldMk cId="3868179178" sldId="256"/>
            <ac:spMk id="19" creationId="{5BBF3469-142A-4038-AAE2-372417B7981E}"/>
          </ac:spMkLst>
        </pc:spChg>
        <pc:spChg chg="mod topLvl">
          <ac:chgData name="Shane Pienaar" userId="f0925806-28c1-4f40-9a02-45e1c960617e" providerId="ADAL" clId="{4BA7B62F-8A71-4294-899D-E7661EDCDB11}" dt="2021-04-15T23:01:53.005" v="3632" actId="12789"/>
          <ac:spMkLst>
            <pc:docMk/>
            <pc:sldMk cId="3868179178" sldId="256"/>
            <ac:spMk id="20" creationId="{B7031875-6386-4C04-AFE6-43DB5F3D0AC6}"/>
          </ac:spMkLst>
        </pc:spChg>
        <pc:spChg chg="mod topLvl">
          <ac:chgData name="Shane Pienaar" userId="f0925806-28c1-4f40-9a02-45e1c960617e" providerId="ADAL" clId="{4BA7B62F-8A71-4294-899D-E7661EDCDB11}" dt="2021-04-15T22:59:40.734" v="3393" actId="408"/>
          <ac:spMkLst>
            <pc:docMk/>
            <pc:sldMk cId="3868179178" sldId="256"/>
            <ac:spMk id="21" creationId="{BC2CA0D0-6AF4-4A40-9393-87C81FABA578}"/>
          </ac:spMkLst>
        </pc:spChg>
        <pc:spChg chg="mod topLvl">
          <ac:chgData name="Shane Pienaar" userId="f0925806-28c1-4f40-9a02-45e1c960617e" providerId="ADAL" clId="{4BA7B62F-8A71-4294-899D-E7661EDCDB11}" dt="2021-04-15T23:01:53.005" v="3632" actId="12789"/>
          <ac:spMkLst>
            <pc:docMk/>
            <pc:sldMk cId="3868179178" sldId="256"/>
            <ac:spMk id="23" creationId="{34E2EC35-B8A8-4896-9D59-6A32B7D4E634}"/>
          </ac:spMkLst>
        </pc:spChg>
        <pc:spChg chg="mod topLvl">
          <ac:chgData name="Shane Pienaar" userId="f0925806-28c1-4f40-9a02-45e1c960617e" providerId="ADAL" clId="{4BA7B62F-8A71-4294-899D-E7661EDCDB11}" dt="2021-04-15T22:59:40.734" v="3393" actId="408"/>
          <ac:spMkLst>
            <pc:docMk/>
            <pc:sldMk cId="3868179178" sldId="256"/>
            <ac:spMk id="26" creationId="{AAD11280-DBD4-4346-BB9B-DDB45C9B2B43}"/>
          </ac:spMkLst>
        </pc:spChg>
        <pc:spChg chg="mod topLvl">
          <ac:chgData name="Shane Pienaar" userId="f0925806-28c1-4f40-9a02-45e1c960617e" providerId="ADAL" clId="{4BA7B62F-8A71-4294-899D-E7661EDCDB11}" dt="2021-04-15T23:01:53.005" v="3632" actId="12789"/>
          <ac:spMkLst>
            <pc:docMk/>
            <pc:sldMk cId="3868179178" sldId="256"/>
            <ac:spMk id="27" creationId="{BAB24B24-D55B-441D-8F25-1B73FF63A2A2}"/>
          </ac:spMkLst>
        </pc:spChg>
        <pc:spChg chg="mod topLvl">
          <ac:chgData name="Shane Pienaar" userId="f0925806-28c1-4f40-9a02-45e1c960617e" providerId="ADAL" clId="{4BA7B62F-8A71-4294-899D-E7661EDCDB11}" dt="2021-04-15T22:59:07.739" v="3392" actId="12788"/>
          <ac:spMkLst>
            <pc:docMk/>
            <pc:sldMk cId="3868179178" sldId="256"/>
            <ac:spMk id="29" creationId="{F468DBC4-0D0E-4A1C-A45A-F864CBE9ADBE}"/>
          </ac:spMkLst>
        </pc:spChg>
        <pc:spChg chg="mod">
          <ac:chgData name="Shane Pienaar" userId="f0925806-28c1-4f40-9a02-45e1c960617e" providerId="ADAL" clId="{4BA7B62F-8A71-4294-899D-E7661EDCDB11}" dt="2021-04-16T01:29:15.268" v="6189" actId="207"/>
          <ac:spMkLst>
            <pc:docMk/>
            <pc:sldMk cId="3868179178" sldId="256"/>
            <ac:spMk id="43" creationId="{549E533A-53A4-4ABB-B2A2-D392F3519EAF}"/>
          </ac:spMkLst>
        </pc:spChg>
        <pc:spChg chg="mod">
          <ac:chgData name="Shane Pienaar" userId="f0925806-28c1-4f40-9a02-45e1c960617e" providerId="ADAL" clId="{4BA7B62F-8A71-4294-899D-E7661EDCDB11}" dt="2021-04-19T02:08:11.552" v="13512" actId="6549"/>
          <ac:spMkLst>
            <pc:docMk/>
            <pc:sldMk cId="3868179178" sldId="256"/>
            <ac:spMk id="193" creationId="{45D9863D-C80C-42EF-8CDC-76E17DE241A7}"/>
          </ac:spMkLst>
        </pc:spChg>
        <pc:spChg chg="mod">
          <ac:chgData name="Shane Pienaar" userId="f0925806-28c1-4f40-9a02-45e1c960617e" providerId="ADAL" clId="{4BA7B62F-8A71-4294-899D-E7661EDCDB11}" dt="2021-04-19T02:08:03.752" v="13502" actId="20577"/>
          <ac:spMkLst>
            <pc:docMk/>
            <pc:sldMk cId="3868179178" sldId="256"/>
            <ac:spMk id="194" creationId="{EE7D6697-A8E6-4A75-9BA6-ECB582A1C30C}"/>
          </ac:spMkLst>
        </pc:spChg>
        <pc:spChg chg="mod">
          <ac:chgData name="Shane Pienaar" userId="f0925806-28c1-4f40-9a02-45e1c960617e" providerId="ADAL" clId="{4BA7B62F-8A71-4294-899D-E7661EDCDB11}" dt="2021-04-19T02:07:56.955" v="13495" actId="20577"/>
          <ac:spMkLst>
            <pc:docMk/>
            <pc:sldMk cId="3868179178" sldId="256"/>
            <ac:spMk id="195" creationId="{6BD15966-59CF-494F-966C-E4CA9668372D}"/>
          </ac:spMkLst>
        </pc:spChg>
        <pc:spChg chg="mod">
          <ac:chgData name="Shane Pienaar" userId="f0925806-28c1-4f40-9a02-45e1c960617e" providerId="ADAL" clId="{4BA7B62F-8A71-4294-899D-E7661EDCDB11}" dt="2021-04-19T02:07:47.854" v="13487" actId="6549"/>
          <ac:spMkLst>
            <pc:docMk/>
            <pc:sldMk cId="3868179178" sldId="256"/>
            <ac:spMk id="196" creationId="{49321F64-D977-40EE-B22D-D128E5C26E76}"/>
          </ac:spMkLst>
        </pc:spChg>
        <pc:spChg chg="mod">
          <ac:chgData name="Shane Pienaar" userId="f0925806-28c1-4f40-9a02-45e1c960617e" providerId="ADAL" clId="{4BA7B62F-8A71-4294-899D-E7661EDCDB11}" dt="2021-04-19T02:12:01.752" v="13679" actId="20577"/>
          <ac:spMkLst>
            <pc:docMk/>
            <pc:sldMk cId="3868179178" sldId="256"/>
            <ac:spMk id="197" creationId="{F8939007-B640-4B3E-B99F-875C0C383DFF}"/>
          </ac:spMkLst>
        </pc:spChg>
        <pc:spChg chg="mod">
          <ac:chgData name="Shane Pienaar" userId="f0925806-28c1-4f40-9a02-45e1c960617e" providerId="ADAL" clId="{4BA7B62F-8A71-4294-899D-E7661EDCDB11}" dt="2021-04-19T02:07:43.916" v="13479" actId="20577"/>
          <ac:spMkLst>
            <pc:docMk/>
            <pc:sldMk cId="3868179178" sldId="256"/>
            <ac:spMk id="198" creationId="{C577952A-18F6-4CDE-9122-4C3A6AB5FB2B}"/>
          </ac:spMkLst>
        </pc:spChg>
        <pc:spChg chg="mod">
          <ac:chgData name="Shane Pienaar" userId="f0925806-28c1-4f40-9a02-45e1c960617e" providerId="ADAL" clId="{4BA7B62F-8A71-4294-899D-E7661EDCDB11}" dt="2021-04-20T23:15:30.411" v="22520" actId="20577"/>
          <ac:spMkLst>
            <pc:docMk/>
            <pc:sldMk cId="3868179178" sldId="256"/>
            <ac:spMk id="210" creationId="{14ADCB17-4ED6-4034-A541-C1138BAE16D7}"/>
          </ac:spMkLst>
        </pc:spChg>
        <pc:spChg chg="mod">
          <ac:chgData name="Shane Pienaar" userId="f0925806-28c1-4f40-9a02-45e1c960617e" providerId="ADAL" clId="{4BA7B62F-8A71-4294-899D-E7661EDCDB11}" dt="2021-03-15T04:08:28.417" v="516" actId="20577"/>
          <ac:spMkLst>
            <pc:docMk/>
            <pc:sldMk cId="3868179178" sldId="256"/>
            <ac:spMk id="214" creationId="{0DA1E1B3-2FA1-4CEE-8C0F-CBF9E11FAB5D}"/>
          </ac:spMkLst>
        </pc:spChg>
        <pc:spChg chg="mod">
          <ac:chgData name="Shane Pienaar" userId="f0925806-28c1-4f40-9a02-45e1c960617e" providerId="ADAL" clId="{4BA7B62F-8A71-4294-899D-E7661EDCDB11}" dt="2021-03-15T04:04:01.242" v="386" actId="207"/>
          <ac:spMkLst>
            <pc:docMk/>
            <pc:sldMk cId="3868179178" sldId="256"/>
            <ac:spMk id="215" creationId="{AD4F1163-85AE-4BD3-AA3D-75A7052E2A54}"/>
          </ac:spMkLst>
        </pc:spChg>
        <pc:spChg chg="mod">
          <ac:chgData name="Shane Pienaar" userId="f0925806-28c1-4f40-9a02-45e1c960617e" providerId="ADAL" clId="{4BA7B62F-8A71-4294-899D-E7661EDCDB11}" dt="2021-04-15T23:26:12.365" v="4325" actId="14861"/>
          <ac:spMkLst>
            <pc:docMk/>
            <pc:sldMk cId="3868179178" sldId="256"/>
            <ac:spMk id="216" creationId="{CCC03A04-5576-4489-B34B-B65B7B876100}"/>
          </ac:spMkLst>
        </pc:spChg>
        <pc:spChg chg="mod">
          <ac:chgData name="Shane Pienaar" userId="f0925806-28c1-4f40-9a02-45e1c960617e" providerId="ADAL" clId="{4BA7B62F-8A71-4294-899D-E7661EDCDB11}" dt="2021-04-15T23:17:37.418" v="4210" actId="404"/>
          <ac:spMkLst>
            <pc:docMk/>
            <pc:sldMk cId="3868179178" sldId="256"/>
            <ac:spMk id="217" creationId="{2FE70451-532C-4DFA-A242-2B703F9AA906}"/>
          </ac:spMkLst>
        </pc:spChg>
        <pc:spChg chg="mod">
          <ac:chgData name="Shane Pienaar" userId="f0925806-28c1-4f40-9a02-45e1c960617e" providerId="ADAL" clId="{4BA7B62F-8A71-4294-899D-E7661EDCDB11}" dt="2021-04-15T23:17:37.418" v="4210" actId="404"/>
          <ac:spMkLst>
            <pc:docMk/>
            <pc:sldMk cId="3868179178" sldId="256"/>
            <ac:spMk id="218" creationId="{7645B206-3AC9-489E-8EF6-4F6E1E3E8343}"/>
          </ac:spMkLst>
        </pc:spChg>
        <pc:spChg chg="mod">
          <ac:chgData name="Shane Pienaar" userId="f0925806-28c1-4f40-9a02-45e1c960617e" providerId="ADAL" clId="{4BA7B62F-8A71-4294-899D-E7661EDCDB11}" dt="2021-04-15T23:17:37.418" v="4210" actId="404"/>
          <ac:spMkLst>
            <pc:docMk/>
            <pc:sldMk cId="3868179178" sldId="256"/>
            <ac:spMk id="219" creationId="{248F3621-77F7-4992-9704-1A94912ACFCF}"/>
          </ac:spMkLst>
        </pc:spChg>
        <pc:spChg chg="mod">
          <ac:chgData name="Shane Pienaar" userId="f0925806-28c1-4f40-9a02-45e1c960617e" providerId="ADAL" clId="{4BA7B62F-8A71-4294-899D-E7661EDCDB11}" dt="2021-04-15T23:17:37.418" v="4210" actId="404"/>
          <ac:spMkLst>
            <pc:docMk/>
            <pc:sldMk cId="3868179178" sldId="256"/>
            <ac:spMk id="220" creationId="{489ED9D1-686F-4E51-9A74-D5E8CD2C42C6}"/>
          </ac:spMkLst>
        </pc:spChg>
        <pc:grpChg chg="del mod">
          <ac:chgData name="Shane Pienaar" userId="f0925806-28c1-4f40-9a02-45e1c960617e" providerId="ADAL" clId="{4BA7B62F-8A71-4294-899D-E7661EDCDB11}" dt="2021-04-15T22:59:01.087" v="3391" actId="165"/>
          <ac:grpSpMkLst>
            <pc:docMk/>
            <pc:sldMk cId="3868179178" sldId="256"/>
            <ac:grpSpMk id="2" creationId="{F0B1F01B-C54D-439D-91AC-8FCBA7A9E30A}"/>
          </ac:grpSpMkLst>
        </pc:grpChg>
        <pc:grpChg chg="mod">
          <ac:chgData name="Shane Pienaar" userId="f0925806-28c1-4f40-9a02-45e1c960617e" providerId="ADAL" clId="{4BA7B62F-8A71-4294-899D-E7661EDCDB11}" dt="2021-04-15T23:12:09.911" v="3872" actId="1038"/>
          <ac:grpSpMkLst>
            <pc:docMk/>
            <pc:sldMk cId="3868179178" sldId="256"/>
            <ac:grpSpMk id="28" creationId="{09F8CE7B-6D81-4120-8556-392BBC420F27}"/>
          </ac:grpSpMkLst>
        </pc:grpChg>
        <pc:graphicFrameChg chg="del mod">
          <ac:chgData name="Shane Pienaar" userId="f0925806-28c1-4f40-9a02-45e1c960617e" providerId="ADAL" clId="{4BA7B62F-8A71-4294-899D-E7661EDCDB11}" dt="2021-04-15T22:58:44.931" v="3390" actId="18245"/>
          <ac:graphicFrameMkLst>
            <pc:docMk/>
            <pc:sldMk cId="3868179178" sldId="256"/>
            <ac:graphicFrameMk id="22" creationId="{DF26EFEE-61B7-4D6F-8970-056E443AB230}"/>
          </ac:graphicFrameMkLst>
        </pc:graphicFrameChg>
        <pc:picChg chg="mod">
          <ac:chgData name="Shane Pienaar" userId="f0925806-28c1-4f40-9a02-45e1c960617e" providerId="ADAL" clId="{4BA7B62F-8A71-4294-899D-E7661EDCDB11}" dt="2021-03-15T04:14:40.630" v="531" actId="12789"/>
          <ac:picMkLst>
            <pc:docMk/>
            <pc:sldMk cId="3868179178" sldId="256"/>
            <ac:picMk id="10" creationId="{BAEC7620-5874-45BC-A583-ACE98FC4732F}"/>
          </ac:picMkLst>
        </pc:picChg>
        <pc:picChg chg="mod">
          <ac:chgData name="Shane Pienaar" userId="f0925806-28c1-4f40-9a02-45e1c960617e" providerId="ADAL" clId="{4BA7B62F-8A71-4294-899D-E7661EDCDB11}" dt="2021-03-15T04:14:51.219" v="535" actId="1076"/>
          <ac:picMkLst>
            <pc:docMk/>
            <pc:sldMk cId="3868179178" sldId="256"/>
            <ac:picMk id="14" creationId="{67857741-226D-41EC-A372-21D438991AD2}"/>
          </ac:picMkLst>
        </pc:picChg>
        <pc:picChg chg="del mod">
          <ac:chgData name="Shane Pienaar" userId="f0925806-28c1-4f40-9a02-45e1c960617e" providerId="ADAL" clId="{4BA7B62F-8A71-4294-899D-E7661EDCDB11}" dt="2021-03-15T04:14:29.860" v="529" actId="478"/>
          <ac:picMkLst>
            <pc:docMk/>
            <pc:sldMk cId="3868179178" sldId="256"/>
            <ac:picMk id="18" creationId="{8E337434-893E-4C96-B6FD-79BFC3DEBFFD}"/>
          </ac:picMkLst>
        </pc:picChg>
        <pc:picChg chg="add del mod">
          <ac:chgData name="Shane Pienaar" userId="f0925806-28c1-4f40-9a02-45e1c960617e" providerId="ADAL" clId="{4BA7B62F-8A71-4294-899D-E7661EDCDB11}" dt="2021-03-15T04:14:59.784" v="536" actId="1076"/>
          <ac:picMkLst>
            <pc:docMk/>
            <pc:sldMk cId="3868179178" sldId="256"/>
            <ac:picMk id="1026" creationId="{17BB773B-EFC0-44A5-A649-5167071BA4B1}"/>
          </ac:picMkLst>
        </pc:picChg>
      </pc:sldChg>
      <pc:sldChg chg="del">
        <pc:chgData name="Shane Pienaar" userId="f0925806-28c1-4f40-9a02-45e1c960617e" providerId="ADAL" clId="{4BA7B62F-8A71-4294-899D-E7661EDCDB11}" dt="2021-03-15T03:59:00.192" v="138" actId="47"/>
        <pc:sldMkLst>
          <pc:docMk/>
          <pc:sldMk cId="180664864" sldId="258"/>
        </pc:sldMkLst>
      </pc:sldChg>
      <pc:sldChg chg="modSp del mod modShow">
        <pc:chgData name="Shane Pienaar" userId="f0925806-28c1-4f40-9a02-45e1c960617e" providerId="ADAL" clId="{4BA7B62F-8A71-4294-899D-E7661EDCDB11}" dt="2021-04-15T23:13:05.057" v="3874" actId="2696"/>
        <pc:sldMkLst>
          <pc:docMk/>
          <pc:sldMk cId="2508170176" sldId="259"/>
        </pc:sldMkLst>
        <pc:spChg chg="mod">
          <ac:chgData name="Shane Pienaar" userId="f0925806-28c1-4f40-9a02-45e1c960617e" providerId="ADAL" clId="{4BA7B62F-8A71-4294-899D-E7661EDCDB11}" dt="2021-03-15T03:55:54.545" v="128" actId="20577"/>
          <ac:spMkLst>
            <pc:docMk/>
            <pc:sldMk cId="2508170176" sldId="259"/>
            <ac:spMk id="50" creationId="{CB69A810-658D-4A62-B5A4-6C33925595C1}"/>
          </ac:spMkLst>
        </pc:spChg>
      </pc:sldChg>
      <pc:sldChg chg="addSp delSp modSp del mod">
        <pc:chgData name="Shane Pienaar" userId="f0925806-28c1-4f40-9a02-45e1c960617e" providerId="ADAL" clId="{4BA7B62F-8A71-4294-899D-E7661EDCDB11}" dt="2021-03-16T01:36:27.175" v="664" actId="2696"/>
        <pc:sldMkLst>
          <pc:docMk/>
          <pc:sldMk cId="917105060" sldId="260"/>
        </pc:sldMkLst>
        <pc:spChg chg="mod">
          <ac:chgData name="Shane Pienaar" userId="f0925806-28c1-4f40-9a02-45e1c960617e" providerId="ADAL" clId="{4BA7B62F-8A71-4294-899D-E7661EDCDB11}" dt="2021-03-15T03:59:18.868" v="146" actId="20577"/>
          <ac:spMkLst>
            <pc:docMk/>
            <pc:sldMk cId="917105060" sldId="260"/>
            <ac:spMk id="2" creationId="{59BBF2C4-DA85-46A3-8180-220682EAE420}"/>
          </ac:spMkLst>
        </pc:spChg>
        <pc:spChg chg="del">
          <ac:chgData name="Shane Pienaar" userId="f0925806-28c1-4f40-9a02-45e1c960617e" providerId="ADAL" clId="{4BA7B62F-8A71-4294-899D-E7661EDCDB11}" dt="2021-03-15T03:59:30.135" v="148" actId="478"/>
          <ac:spMkLst>
            <pc:docMk/>
            <pc:sldMk cId="917105060" sldId="260"/>
            <ac:spMk id="3" creationId="{37D53014-D9C7-4F32-8E52-2264B370F651}"/>
          </ac:spMkLst>
        </pc:spChg>
        <pc:spChg chg="add del mod">
          <ac:chgData name="Shane Pienaar" userId="f0925806-28c1-4f40-9a02-45e1c960617e" providerId="ADAL" clId="{4BA7B62F-8A71-4294-899D-E7661EDCDB11}" dt="2021-03-16T01:35:10.082" v="554"/>
          <ac:spMkLst>
            <pc:docMk/>
            <pc:sldMk cId="917105060" sldId="260"/>
            <ac:spMk id="5" creationId="{0284E3C3-3406-40DA-8FA9-718C92D0D7FA}"/>
          </ac:spMkLst>
        </pc:spChg>
        <pc:spChg chg="add del mod">
          <ac:chgData name="Shane Pienaar" userId="f0925806-28c1-4f40-9a02-45e1c960617e" providerId="ADAL" clId="{4BA7B62F-8A71-4294-899D-E7661EDCDB11}" dt="2021-03-16T01:35:10.082" v="554"/>
          <ac:spMkLst>
            <pc:docMk/>
            <pc:sldMk cId="917105060" sldId="260"/>
            <ac:spMk id="6" creationId="{C3C6DA0F-2212-4619-8D67-8283BA479E75}"/>
          </ac:spMkLst>
        </pc:spChg>
        <pc:spChg chg="add del mod">
          <ac:chgData name="Shane Pienaar" userId="f0925806-28c1-4f40-9a02-45e1c960617e" providerId="ADAL" clId="{4BA7B62F-8A71-4294-899D-E7661EDCDB11}" dt="2021-03-16T01:35:10.082" v="554"/>
          <ac:spMkLst>
            <pc:docMk/>
            <pc:sldMk cId="917105060" sldId="260"/>
            <ac:spMk id="7" creationId="{7051D751-37EF-45D9-AA6C-F9D435C09AE8}"/>
          </ac:spMkLst>
        </pc:spChg>
        <pc:spChg chg="add del mod">
          <ac:chgData name="Shane Pienaar" userId="f0925806-28c1-4f40-9a02-45e1c960617e" providerId="ADAL" clId="{4BA7B62F-8A71-4294-899D-E7661EDCDB11}" dt="2021-03-16T01:35:10.082" v="554"/>
          <ac:spMkLst>
            <pc:docMk/>
            <pc:sldMk cId="917105060" sldId="260"/>
            <ac:spMk id="8" creationId="{CEE8B149-1650-466F-B546-B5A4E7DDCB6A}"/>
          </ac:spMkLst>
        </pc:spChg>
        <pc:spChg chg="add del mod">
          <ac:chgData name="Shane Pienaar" userId="f0925806-28c1-4f40-9a02-45e1c960617e" providerId="ADAL" clId="{4BA7B62F-8A71-4294-899D-E7661EDCDB11}" dt="2021-03-16T01:35:10.082" v="554"/>
          <ac:spMkLst>
            <pc:docMk/>
            <pc:sldMk cId="917105060" sldId="260"/>
            <ac:spMk id="9" creationId="{1D4D5B7B-197A-4C4D-8EC9-2005341C9897}"/>
          </ac:spMkLst>
        </pc:spChg>
        <pc:spChg chg="add del mod">
          <ac:chgData name="Shane Pienaar" userId="f0925806-28c1-4f40-9a02-45e1c960617e" providerId="ADAL" clId="{4BA7B62F-8A71-4294-899D-E7661EDCDB11}" dt="2021-03-16T01:35:10.082" v="554"/>
          <ac:spMkLst>
            <pc:docMk/>
            <pc:sldMk cId="917105060" sldId="260"/>
            <ac:spMk id="10" creationId="{82711D68-6A41-4AC1-883F-F78DBD5E8CC9}"/>
          </ac:spMkLst>
        </pc:spChg>
        <pc:spChg chg="mod">
          <ac:chgData name="Shane Pienaar" userId="f0925806-28c1-4f40-9a02-45e1c960617e" providerId="ADAL" clId="{4BA7B62F-8A71-4294-899D-E7661EDCDB11}" dt="2021-03-15T04:21:25.241" v="551" actId="5793"/>
          <ac:spMkLst>
            <pc:docMk/>
            <pc:sldMk cId="917105060" sldId="260"/>
            <ac:spMk id="11" creationId="{844DF514-5D4E-4985-9FA1-4B8A1BEDC6AE}"/>
          </ac:spMkLst>
        </pc:spChg>
        <pc:spChg chg="add del mod">
          <ac:chgData name="Shane Pienaar" userId="f0925806-28c1-4f40-9a02-45e1c960617e" providerId="ADAL" clId="{4BA7B62F-8A71-4294-899D-E7661EDCDB11}" dt="2021-03-16T01:35:10.082" v="554"/>
          <ac:spMkLst>
            <pc:docMk/>
            <pc:sldMk cId="917105060" sldId="260"/>
            <ac:spMk id="12" creationId="{AEA34A09-7130-4288-B414-57C72AE97819}"/>
          </ac:spMkLst>
        </pc:spChg>
        <pc:spChg chg="add del mod">
          <ac:chgData name="Shane Pienaar" userId="f0925806-28c1-4f40-9a02-45e1c960617e" providerId="ADAL" clId="{4BA7B62F-8A71-4294-899D-E7661EDCDB11}" dt="2021-03-16T01:35:10.082" v="554"/>
          <ac:spMkLst>
            <pc:docMk/>
            <pc:sldMk cId="917105060" sldId="260"/>
            <ac:spMk id="13" creationId="{7C62B9F9-E67A-4AD8-AB86-89750BD1AB1E}"/>
          </ac:spMkLst>
        </pc:spChg>
        <pc:spChg chg="add del mod">
          <ac:chgData name="Shane Pienaar" userId="f0925806-28c1-4f40-9a02-45e1c960617e" providerId="ADAL" clId="{4BA7B62F-8A71-4294-899D-E7661EDCDB11}" dt="2021-03-16T01:35:10.082" v="554"/>
          <ac:spMkLst>
            <pc:docMk/>
            <pc:sldMk cId="917105060" sldId="260"/>
            <ac:spMk id="14" creationId="{0CFDACA5-196B-40D8-B640-41590DC8B3E3}"/>
          </ac:spMkLst>
        </pc:spChg>
        <pc:spChg chg="add del mod">
          <ac:chgData name="Shane Pienaar" userId="f0925806-28c1-4f40-9a02-45e1c960617e" providerId="ADAL" clId="{4BA7B62F-8A71-4294-899D-E7661EDCDB11}" dt="2021-03-16T01:35:10.082" v="554"/>
          <ac:spMkLst>
            <pc:docMk/>
            <pc:sldMk cId="917105060" sldId="260"/>
            <ac:spMk id="15" creationId="{F1C2DC9B-BDD8-46C7-8739-C7E3B12ADDA8}"/>
          </ac:spMkLst>
        </pc:spChg>
        <pc:spChg chg="mod">
          <ac:chgData name="Shane Pienaar" userId="f0925806-28c1-4f40-9a02-45e1c960617e" providerId="ADAL" clId="{4BA7B62F-8A71-4294-899D-E7661EDCDB11}" dt="2021-03-16T01:35:06.617" v="553"/>
          <ac:spMkLst>
            <pc:docMk/>
            <pc:sldMk cId="917105060" sldId="260"/>
            <ac:spMk id="18" creationId="{DB0B89C2-C98F-40A8-86CA-DC75A45A1410}"/>
          </ac:spMkLst>
        </pc:spChg>
        <pc:spChg chg="add del mod">
          <ac:chgData name="Shane Pienaar" userId="f0925806-28c1-4f40-9a02-45e1c960617e" providerId="ADAL" clId="{4BA7B62F-8A71-4294-899D-E7661EDCDB11}" dt="2021-03-16T01:35:10.082" v="554"/>
          <ac:spMkLst>
            <pc:docMk/>
            <pc:sldMk cId="917105060" sldId="260"/>
            <ac:spMk id="29" creationId="{05A34284-6A29-4131-BDBD-6AE5027B1C7F}"/>
          </ac:spMkLst>
        </pc:spChg>
        <pc:spChg chg="add del mod">
          <ac:chgData name="Shane Pienaar" userId="f0925806-28c1-4f40-9a02-45e1c960617e" providerId="ADAL" clId="{4BA7B62F-8A71-4294-899D-E7661EDCDB11}" dt="2021-03-16T01:35:10.082" v="554"/>
          <ac:spMkLst>
            <pc:docMk/>
            <pc:sldMk cId="917105060" sldId="260"/>
            <ac:spMk id="30" creationId="{154F1C87-B914-4179-B23C-6C765D2EBF0B}"/>
          </ac:spMkLst>
        </pc:spChg>
        <pc:spChg chg="add del mod">
          <ac:chgData name="Shane Pienaar" userId="f0925806-28c1-4f40-9a02-45e1c960617e" providerId="ADAL" clId="{4BA7B62F-8A71-4294-899D-E7661EDCDB11}" dt="2021-03-16T01:35:10.082" v="554"/>
          <ac:spMkLst>
            <pc:docMk/>
            <pc:sldMk cId="917105060" sldId="260"/>
            <ac:spMk id="31" creationId="{ECEB2301-51D5-4CAC-A908-B4787DF883F6}"/>
          </ac:spMkLst>
        </pc:spChg>
        <pc:spChg chg="add del mod">
          <ac:chgData name="Shane Pienaar" userId="f0925806-28c1-4f40-9a02-45e1c960617e" providerId="ADAL" clId="{4BA7B62F-8A71-4294-899D-E7661EDCDB11}" dt="2021-03-16T01:35:10.082" v="554"/>
          <ac:spMkLst>
            <pc:docMk/>
            <pc:sldMk cId="917105060" sldId="260"/>
            <ac:spMk id="32" creationId="{5FDBEF38-5911-4396-B3E9-C02E41385BF6}"/>
          </ac:spMkLst>
        </pc:spChg>
        <pc:spChg chg="add del mod">
          <ac:chgData name="Shane Pienaar" userId="f0925806-28c1-4f40-9a02-45e1c960617e" providerId="ADAL" clId="{4BA7B62F-8A71-4294-899D-E7661EDCDB11}" dt="2021-03-16T01:35:10.082" v="554"/>
          <ac:spMkLst>
            <pc:docMk/>
            <pc:sldMk cId="917105060" sldId="260"/>
            <ac:spMk id="33" creationId="{B4AA3832-14DC-4E00-836C-1A6E7EDC58CC}"/>
          </ac:spMkLst>
        </pc:spChg>
        <pc:spChg chg="add del mod">
          <ac:chgData name="Shane Pienaar" userId="f0925806-28c1-4f40-9a02-45e1c960617e" providerId="ADAL" clId="{4BA7B62F-8A71-4294-899D-E7661EDCDB11}" dt="2021-03-16T01:35:10.082" v="554"/>
          <ac:spMkLst>
            <pc:docMk/>
            <pc:sldMk cId="917105060" sldId="260"/>
            <ac:spMk id="34" creationId="{71B63CA7-C42D-48DD-ABB1-342713F4928F}"/>
          </ac:spMkLst>
        </pc:spChg>
        <pc:spChg chg="add del mod">
          <ac:chgData name="Shane Pienaar" userId="f0925806-28c1-4f40-9a02-45e1c960617e" providerId="ADAL" clId="{4BA7B62F-8A71-4294-899D-E7661EDCDB11}" dt="2021-03-16T01:35:10.082" v="554"/>
          <ac:spMkLst>
            <pc:docMk/>
            <pc:sldMk cId="917105060" sldId="260"/>
            <ac:spMk id="35" creationId="{1466F8B5-B600-434B-8DDF-1DA619BE1820}"/>
          </ac:spMkLst>
        </pc:spChg>
        <pc:spChg chg="add del mod">
          <ac:chgData name="Shane Pienaar" userId="f0925806-28c1-4f40-9a02-45e1c960617e" providerId="ADAL" clId="{4BA7B62F-8A71-4294-899D-E7661EDCDB11}" dt="2021-03-16T01:35:10.082" v="554"/>
          <ac:spMkLst>
            <pc:docMk/>
            <pc:sldMk cId="917105060" sldId="260"/>
            <ac:spMk id="36" creationId="{38458AD0-C1C6-4F5C-9E0E-595D2C744B9A}"/>
          </ac:spMkLst>
        </pc:spChg>
        <pc:spChg chg="add del mod">
          <ac:chgData name="Shane Pienaar" userId="f0925806-28c1-4f40-9a02-45e1c960617e" providerId="ADAL" clId="{4BA7B62F-8A71-4294-899D-E7661EDCDB11}" dt="2021-03-16T01:35:14.565" v="556"/>
          <ac:spMkLst>
            <pc:docMk/>
            <pc:sldMk cId="917105060" sldId="260"/>
            <ac:spMk id="37" creationId="{62DD03ED-D78A-400C-86FA-378AC6B7934D}"/>
          </ac:spMkLst>
        </pc:spChg>
        <pc:spChg chg="del">
          <ac:chgData name="Shane Pienaar" userId="f0925806-28c1-4f40-9a02-45e1c960617e" providerId="ADAL" clId="{4BA7B62F-8A71-4294-899D-E7661EDCDB11}" dt="2021-03-15T03:59:27.782" v="147" actId="478"/>
          <ac:spMkLst>
            <pc:docMk/>
            <pc:sldMk cId="917105060" sldId="260"/>
            <ac:spMk id="37" creationId="{E05E63F0-2D07-48E1-B306-7E11ACB996CC}"/>
          </ac:spMkLst>
        </pc:spChg>
        <pc:spChg chg="add del mod">
          <ac:chgData name="Shane Pienaar" userId="f0925806-28c1-4f40-9a02-45e1c960617e" providerId="ADAL" clId="{4BA7B62F-8A71-4294-899D-E7661EDCDB11}" dt="2021-03-16T01:35:14.565" v="556"/>
          <ac:spMkLst>
            <pc:docMk/>
            <pc:sldMk cId="917105060" sldId="260"/>
            <ac:spMk id="39" creationId="{32683532-8014-4E43-AAC0-C63B4CF8F8C9}"/>
          </ac:spMkLst>
        </pc:spChg>
        <pc:spChg chg="add del mod">
          <ac:chgData name="Shane Pienaar" userId="f0925806-28c1-4f40-9a02-45e1c960617e" providerId="ADAL" clId="{4BA7B62F-8A71-4294-899D-E7661EDCDB11}" dt="2021-03-16T01:35:14.565" v="556"/>
          <ac:spMkLst>
            <pc:docMk/>
            <pc:sldMk cId="917105060" sldId="260"/>
            <ac:spMk id="40" creationId="{0E4F2080-82AB-4119-B679-FFDC4FE4885A}"/>
          </ac:spMkLst>
        </pc:spChg>
        <pc:spChg chg="add del mod">
          <ac:chgData name="Shane Pienaar" userId="f0925806-28c1-4f40-9a02-45e1c960617e" providerId="ADAL" clId="{4BA7B62F-8A71-4294-899D-E7661EDCDB11}" dt="2021-03-16T01:35:14.565" v="556"/>
          <ac:spMkLst>
            <pc:docMk/>
            <pc:sldMk cId="917105060" sldId="260"/>
            <ac:spMk id="41" creationId="{166A10AB-84E2-47BB-8085-1D13DD4B05BB}"/>
          </ac:spMkLst>
        </pc:spChg>
        <pc:spChg chg="add del mod">
          <ac:chgData name="Shane Pienaar" userId="f0925806-28c1-4f40-9a02-45e1c960617e" providerId="ADAL" clId="{4BA7B62F-8A71-4294-899D-E7661EDCDB11}" dt="2021-03-16T01:35:14.565" v="556"/>
          <ac:spMkLst>
            <pc:docMk/>
            <pc:sldMk cId="917105060" sldId="260"/>
            <ac:spMk id="42" creationId="{0FB9010B-0A13-4DE4-BF7A-383991F0D7B1}"/>
          </ac:spMkLst>
        </pc:spChg>
        <pc:spChg chg="add del mod">
          <ac:chgData name="Shane Pienaar" userId="f0925806-28c1-4f40-9a02-45e1c960617e" providerId="ADAL" clId="{4BA7B62F-8A71-4294-899D-E7661EDCDB11}" dt="2021-03-16T01:35:14.565" v="556"/>
          <ac:spMkLst>
            <pc:docMk/>
            <pc:sldMk cId="917105060" sldId="260"/>
            <ac:spMk id="43" creationId="{7F0D95C6-FD1F-40B2-A94D-439DAC6D5782}"/>
          </ac:spMkLst>
        </pc:spChg>
        <pc:spChg chg="add del mod">
          <ac:chgData name="Shane Pienaar" userId="f0925806-28c1-4f40-9a02-45e1c960617e" providerId="ADAL" clId="{4BA7B62F-8A71-4294-899D-E7661EDCDB11}" dt="2021-03-16T01:35:14.565" v="556"/>
          <ac:spMkLst>
            <pc:docMk/>
            <pc:sldMk cId="917105060" sldId="260"/>
            <ac:spMk id="44" creationId="{C6B6C79B-BDAE-4173-87CA-7F2570EDBCD8}"/>
          </ac:spMkLst>
        </pc:spChg>
        <pc:spChg chg="add del mod">
          <ac:chgData name="Shane Pienaar" userId="f0925806-28c1-4f40-9a02-45e1c960617e" providerId="ADAL" clId="{4BA7B62F-8A71-4294-899D-E7661EDCDB11}" dt="2021-03-16T01:35:14.565" v="556"/>
          <ac:spMkLst>
            <pc:docMk/>
            <pc:sldMk cId="917105060" sldId="260"/>
            <ac:spMk id="45" creationId="{277D56FD-CCF5-45ED-AD4F-40BD4BD96500}"/>
          </ac:spMkLst>
        </pc:spChg>
        <pc:spChg chg="add del mod">
          <ac:chgData name="Shane Pienaar" userId="f0925806-28c1-4f40-9a02-45e1c960617e" providerId="ADAL" clId="{4BA7B62F-8A71-4294-899D-E7661EDCDB11}" dt="2021-03-16T01:35:14.565" v="556"/>
          <ac:spMkLst>
            <pc:docMk/>
            <pc:sldMk cId="917105060" sldId="260"/>
            <ac:spMk id="46" creationId="{CFD73203-D8CF-44DF-8EAB-C55BA674344C}"/>
          </ac:spMkLst>
        </pc:spChg>
        <pc:spChg chg="add del mod">
          <ac:chgData name="Shane Pienaar" userId="f0925806-28c1-4f40-9a02-45e1c960617e" providerId="ADAL" clId="{4BA7B62F-8A71-4294-899D-E7661EDCDB11}" dt="2021-03-16T01:35:14.565" v="556"/>
          <ac:spMkLst>
            <pc:docMk/>
            <pc:sldMk cId="917105060" sldId="260"/>
            <ac:spMk id="47" creationId="{6BCEF6B2-9959-4060-ACB6-66937ADB135C}"/>
          </ac:spMkLst>
        </pc:spChg>
        <pc:spChg chg="mod">
          <ac:chgData name="Shane Pienaar" userId="f0925806-28c1-4f40-9a02-45e1c960617e" providerId="ADAL" clId="{4BA7B62F-8A71-4294-899D-E7661EDCDB11}" dt="2021-03-16T01:35:12.886" v="555"/>
          <ac:spMkLst>
            <pc:docMk/>
            <pc:sldMk cId="917105060" sldId="260"/>
            <ac:spMk id="50" creationId="{F6B928B3-D17F-4414-AC2A-EB1A9A44D0C7}"/>
          </ac:spMkLst>
        </pc:spChg>
        <pc:spChg chg="add del mod">
          <ac:chgData name="Shane Pienaar" userId="f0925806-28c1-4f40-9a02-45e1c960617e" providerId="ADAL" clId="{4BA7B62F-8A71-4294-899D-E7661EDCDB11}" dt="2021-03-16T01:35:14.565" v="556"/>
          <ac:spMkLst>
            <pc:docMk/>
            <pc:sldMk cId="917105060" sldId="260"/>
            <ac:spMk id="61" creationId="{52D36495-14DA-45BF-923D-3A7ABAA96AD7}"/>
          </ac:spMkLst>
        </pc:spChg>
        <pc:spChg chg="add del mod">
          <ac:chgData name="Shane Pienaar" userId="f0925806-28c1-4f40-9a02-45e1c960617e" providerId="ADAL" clId="{4BA7B62F-8A71-4294-899D-E7661EDCDB11}" dt="2021-03-16T01:35:14.565" v="556"/>
          <ac:spMkLst>
            <pc:docMk/>
            <pc:sldMk cId="917105060" sldId="260"/>
            <ac:spMk id="62" creationId="{8020A72E-A98D-4F3B-A134-7BB157478318}"/>
          </ac:spMkLst>
        </pc:spChg>
        <pc:spChg chg="add del mod">
          <ac:chgData name="Shane Pienaar" userId="f0925806-28c1-4f40-9a02-45e1c960617e" providerId="ADAL" clId="{4BA7B62F-8A71-4294-899D-E7661EDCDB11}" dt="2021-03-16T01:35:14.565" v="556"/>
          <ac:spMkLst>
            <pc:docMk/>
            <pc:sldMk cId="917105060" sldId="260"/>
            <ac:spMk id="63" creationId="{B07B74EE-1105-4F7E-9A87-305E01E0CA25}"/>
          </ac:spMkLst>
        </pc:spChg>
        <pc:spChg chg="add del mod">
          <ac:chgData name="Shane Pienaar" userId="f0925806-28c1-4f40-9a02-45e1c960617e" providerId="ADAL" clId="{4BA7B62F-8A71-4294-899D-E7661EDCDB11}" dt="2021-03-16T01:35:14.565" v="556"/>
          <ac:spMkLst>
            <pc:docMk/>
            <pc:sldMk cId="917105060" sldId="260"/>
            <ac:spMk id="64" creationId="{8F89808E-1812-42DC-9B8F-F8D44E878E39}"/>
          </ac:spMkLst>
        </pc:spChg>
        <pc:spChg chg="add del mod">
          <ac:chgData name="Shane Pienaar" userId="f0925806-28c1-4f40-9a02-45e1c960617e" providerId="ADAL" clId="{4BA7B62F-8A71-4294-899D-E7661EDCDB11}" dt="2021-03-16T01:35:14.565" v="556"/>
          <ac:spMkLst>
            <pc:docMk/>
            <pc:sldMk cId="917105060" sldId="260"/>
            <ac:spMk id="65" creationId="{A2562215-B61C-47E6-BCE8-69CC46962A2A}"/>
          </ac:spMkLst>
        </pc:spChg>
        <pc:spChg chg="add del mod">
          <ac:chgData name="Shane Pienaar" userId="f0925806-28c1-4f40-9a02-45e1c960617e" providerId="ADAL" clId="{4BA7B62F-8A71-4294-899D-E7661EDCDB11}" dt="2021-03-16T01:35:14.565" v="556"/>
          <ac:spMkLst>
            <pc:docMk/>
            <pc:sldMk cId="917105060" sldId="260"/>
            <ac:spMk id="66" creationId="{19573DAC-8FB7-4E0E-A876-AAEC87993810}"/>
          </ac:spMkLst>
        </pc:spChg>
        <pc:spChg chg="add del mod">
          <ac:chgData name="Shane Pienaar" userId="f0925806-28c1-4f40-9a02-45e1c960617e" providerId="ADAL" clId="{4BA7B62F-8A71-4294-899D-E7661EDCDB11}" dt="2021-03-16T01:35:14.565" v="556"/>
          <ac:spMkLst>
            <pc:docMk/>
            <pc:sldMk cId="917105060" sldId="260"/>
            <ac:spMk id="67" creationId="{1E40333E-BCF5-4180-A144-25B13A9FD4BD}"/>
          </ac:spMkLst>
        </pc:spChg>
        <pc:spChg chg="add del mod">
          <ac:chgData name="Shane Pienaar" userId="f0925806-28c1-4f40-9a02-45e1c960617e" providerId="ADAL" clId="{4BA7B62F-8A71-4294-899D-E7661EDCDB11}" dt="2021-03-16T01:35:14.565" v="556"/>
          <ac:spMkLst>
            <pc:docMk/>
            <pc:sldMk cId="917105060" sldId="260"/>
            <ac:spMk id="68" creationId="{133A11A5-9E3B-40FE-82C3-D454AE121049}"/>
          </ac:spMkLst>
        </pc:spChg>
        <pc:grpChg chg="add del mod">
          <ac:chgData name="Shane Pienaar" userId="f0925806-28c1-4f40-9a02-45e1c960617e" providerId="ADAL" clId="{4BA7B62F-8A71-4294-899D-E7661EDCDB11}" dt="2021-03-16T01:35:10.082" v="554"/>
          <ac:grpSpMkLst>
            <pc:docMk/>
            <pc:sldMk cId="917105060" sldId="260"/>
            <ac:grpSpMk id="16" creationId="{97F3CEA8-41D1-47EF-AE78-DF8CA18FB2F8}"/>
          </ac:grpSpMkLst>
        </pc:grpChg>
        <pc:grpChg chg="add del mod">
          <ac:chgData name="Shane Pienaar" userId="f0925806-28c1-4f40-9a02-45e1c960617e" providerId="ADAL" clId="{4BA7B62F-8A71-4294-899D-E7661EDCDB11}" dt="2021-03-16T01:35:10.082" v="554"/>
          <ac:grpSpMkLst>
            <pc:docMk/>
            <pc:sldMk cId="917105060" sldId="260"/>
            <ac:grpSpMk id="23" creationId="{E612FBAB-59F0-42C1-BE30-59C28BB393A6}"/>
          </ac:grpSpMkLst>
        </pc:grpChg>
        <pc:grpChg chg="add del mod">
          <ac:chgData name="Shane Pienaar" userId="f0925806-28c1-4f40-9a02-45e1c960617e" providerId="ADAL" clId="{4BA7B62F-8A71-4294-899D-E7661EDCDB11}" dt="2021-03-16T01:35:14.565" v="556"/>
          <ac:grpSpMkLst>
            <pc:docMk/>
            <pc:sldMk cId="917105060" sldId="260"/>
            <ac:grpSpMk id="48" creationId="{6AF95C93-B671-4DED-B753-EA2F1298F7D2}"/>
          </ac:grpSpMkLst>
        </pc:grpChg>
        <pc:grpChg chg="add del mod">
          <ac:chgData name="Shane Pienaar" userId="f0925806-28c1-4f40-9a02-45e1c960617e" providerId="ADAL" clId="{4BA7B62F-8A71-4294-899D-E7661EDCDB11}" dt="2021-03-16T01:35:14.565" v="556"/>
          <ac:grpSpMkLst>
            <pc:docMk/>
            <pc:sldMk cId="917105060" sldId="260"/>
            <ac:grpSpMk id="55" creationId="{BA681776-662C-4C93-8C4C-A38BF4261EAB}"/>
          </ac:grpSpMkLst>
        </pc:grpChg>
        <pc:picChg chg="mod">
          <ac:chgData name="Shane Pienaar" userId="f0925806-28c1-4f40-9a02-45e1c960617e" providerId="ADAL" clId="{4BA7B62F-8A71-4294-899D-E7661EDCDB11}" dt="2021-03-16T01:35:06.617" v="553"/>
          <ac:picMkLst>
            <pc:docMk/>
            <pc:sldMk cId="917105060" sldId="260"/>
            <ac:picMk id="17" creationId="{05521F11-B1FA-4A8F-8045-4831B6EB69E7}"/>
          </ac:picMkLst>
        </pc:picChg>
        <pc:picChg chg="add del mod">
          <ac:chgData name="Shane Pienaar" userId="f0925806-28c1-4f40-9a02-45e1c960617e" providerId="ADAL" clId="{4BA7B62F-8A71-4294-899D-E7661EDCDB11}" dt="2021-03-16T01:35:10.082" v="554"/>
          <ac:picMkLst>
            <pc:docMk/>
            <pc:sldMk cId="917105060" sldId="260"/>
            <ac:picMk id="19" creationId="{3A30EECB-05F6-45CC-8D1B-0991E31BDBF7}"/>
          </ac:picMkLst>
        </pc:picChg>
        <pc:picChg chg="add del mod">
          <ac:chgData name="Shane Pienaar" userId="f0925806-28c1-4f40-9a02-45e1c960617e" providerId="ADAL" clId="{4BA7B62F-8A71-4294-899D-E7661EDCDB11}" dt="2021-03-16T01:35:10.082" v="554"/>
          <ac:picMkLst>
            <pc:docMk/>
            <pc:sldMk cId="917105060" sldId="260"/>
            <ac:picMk id="20" creationId="{23B9C4AC-FBCE-499F-BA9C-8B062D918B44}"/>
          </ac:picMkLst>
        </pc:picChg>
        <pc:picChg chg="add del mod">
          <ac:chgData name="Shane Pienaar" userId="f0925806-28c1-4f40-9a02-45e1c960617e" providerId="ADAL" clId="{4BA7B62F-8A71-4294-899D-E7661EDCDB11}" dt="2021-03-16T01:35:10.082" v="554"/>
          <ac:picMkLst>
            <pc:docMk/>
            <pc:sldMk cId="917105060" sldId="260"/>
            <ac:picMk id="21" creationId="{0B55E670-D5C8-4280-837E-97C6DA91F2A6}"/>
          </ac:picMkLst>
        </pc:picChg>
        <pc:picChg chg="add del mod">
          <ac:chgData name="Shane Pienaar" userId="f0925806-28c1-4f40-9a02-45e1c960617e" providerId="ADAL" clId="{4BA7B62F-8A71-4294-899D-E7661EDCDB11}" dt="2021-03-16T01:35:10.082" v="554"/>
          <ac:picMkLst>
            <pc:docMk/>
            <pc:sldMk cId="917105060" sldId="260"/>
            <ac:picMk id="22" creationId="{42D11006-0131-4F5D-9D4D-283957C81E55}"/>
          </ac:picMkLst>
        </pc:picChg>
        <pc:picChg chg="mod">
          <ac:chgData name="Shane Pienaar" userId="f0925806-28c1-4f40-9a02-45e1c960617e" providerId="ADAL" clId="{4BA7B62F-8A71-4294-899D-E7661EDCDB11}" dt="2021-03-16T01:35:06.617" v="553"/>
          <ac:picMkLst>
            <pc:docMk/>
            <pc:sldMk cId="917105060" sldId="260"/>
            <ac:picMk id="24" creationId="{E6261AE0-67B3-475B-8916-CFCB532AE8AE}"/>
          </ac:picMkLst>
        </pc:picChg>
        <pc:picChg chg="mod">
          <ac:chgData name="Shane Pienaar" userId="f0925806-28c1-4f40-9a02-45e1c960617e" providerId="ADAL" clId="{4BA7B62F-8A71-4294-899D-E7661EDCDB11}" dt="2021-03-16T01:35:06.617" v="553"/>
          <ac:picMkLst>
            <pc:docMk/>
            <pc:sldMk cId="917105060" sldId="260"/>
            <ac:picMk id="25" creationId="{8C1B1B9C-B231-4360-8955-612BC19FE307}"/>
          </ac:picMkLst>
        </pc:picChg>
        <pc:picChg chg="add del mod">
          <ac:chgData name="Shane Pienaar" userId="f0925806-28c1-4f40-9a02-45e1c960617e" providerId="ADAL" clId="{4BA7B62F-8A71-4294-899D-E7661EDCDB11}" dt="2021-03-16T01:35:10.082" v="554"/>
          <ac:picMkLst>
            <pc:docMk/>
            <pc:sldMk cId="917105060" sldId="260"/>
            <ac:picMk id="26" creationId="{256CB46B-2E90-4ADE-AD87-D8845A079CCD}"/>
          </ac:picMkLst>
        </pc:picChg>
        <pc:picChg chg="add del mod">
          <ac:chgData name="Shane Pienaar" userId="f0925806-28c1-4f40-9a02-45e1c960617e" providerId="ADAL" clId="{4BA7B62F-8A71-4294-899D-E7661EDCDB11}" dt="2021-03-16T01:35:10.082" v="554"/>
          <ac:picMkLst>
            <pc:docMk/>
            <pc:sldMk cId="917105060" sldId="260"/>
            <ac:picMk id="27" creationId="{800057EE-489B-4609-AF2D-9764A3ED8216}"/>
          </ac:picMkLst>
        </pc:picChg>
        <pc:picChg chg="add del mod">
          <ac:chgData name="Shane Pienaar" userId="f0925806-28c1-4f40-9a02-45e1c960617e" providerId="ADAL" clId="{4BA7B62F-8A71-4294-899D-E7661EDCDB11}" dt="2021-03-16T01:35:10.082" v="554"/>
          <ac:picMkLst>
            <pc:docMk/>
            <pc:sldMk cId="917105060" sldId="260"/>
            <ac:picMk id="28" creationId="{6FFCD737-251A-4D5D-8078-2494E81033CE}"/>
          </ac:picMkLst>
        </pc:picChg>
        <pc:picChg chg="mod">
          <ac:chgData name="Shane Pienaar" userId="f0925806-28c1-4f40-9a02-45e1c960617e" providerId="ADAL" clId="{4BA7B62F-8A71-4294-899D-E7661EDCDB11}" dt="2021-03-16T01:35:12.886" v="555"/>
          <ac:picMkLst>
            <pc:docMk/>
            <pc:sldMk cId="917105060" sldId="260"/>
            <ac:picMk id="49" creationId="{5C0C6AED-3386-42C2-9A0C-249698E6D3D0}"/>
          </ac:picMkLst>
        </pc:picChg>
        <pc:picChg chg="add del mod">
          <ac:chgData name="Shane Pienaar" userId="f0925806-28c1-4f40-9a02-45e1c960617e" providerId="ADAL" clId="{4BA7B62F-8A71-4294-899D-E7661EDCDB11}" dt="2021-03-16T01:35:14.565" v="556"/>
          <ac:picMkLst>
            <pc:docMk/>
            <pc:sldMk cId="917105060" sldId="260"/>
            <ac:picMk id="51" creationId="{E7879EBD-57B8-4452-96C3-F6267C2B00ED}"/>
          </ac:picMkLst>
        </pc:picChg>
        <pc:picChg chg="add del mod">
          <ac:chgData name="Shane Pienaar" userId="f0925806-28c1-4f40-9a02-45e1c960617e" providerId="ADAL" clId="{4BA7B62F-8A71-4294-899D-E7661EDCDB11}" dt="2021-03-16T01:35:14.565" v="556"/>
          <ac:picMkLst>
            <pc:docMk/>
            <pc:sldMk cId="917105060" sldId="260"/>
            <ac:picMk id="52" creationId="{D113C999-F7A3-4319-8102-7C4F5705C0A8}"/>
          </ac:picMkLst>
        </pc:picChg>
        <pc:picChg chg="add del mod">
          <ac:chgData name="Shane Pienaar" userId="f0925806-28c1-4f40-9a02-45e1c960617e" providerId="ADAL" clId="{4BA7B62F-8A71-4294-899D-E7661EDCDB11}" dt="2021-03-16T01:35:14.565" v="556"/>
          <ac:picMkLst>
            <pc:docMk/>
            <pc:sldMk cId="917105060" sldId="260"/>
            <ac:picMk id="53" creationId="{A325CA7D-EB2F-4595-B35F-38956EC47FF3}"/>
          </ac:picMkLst>
        </pc:picChg>
        <pc:picChg chg="add del mod">
          <ac:chgData name="Shane Pienaar" userId="f0925806-28c1-4f40-9a02-45e1c960617e" providerId="ADAL" clId="{4BA7B62F-8A71-4294-899D-E7661EDCDB11}" dt="2021-03-16T01:35:14.565" v="556"/>
          <ac:picMkLst>
            <pc:docMk/>
            <pc:sldMk cId="917105060" sldId="260"/>
            <ac:picMk id="54" creationId="{4E87C6F8-6CDC-470E-8E27-BEFC78AAABC7}"/>
          </ac:picMkLst>
        </pc:picChg>
        <pc:picChg chg="mod">
          <ac:chgData name="Shane Pienaar" userId="f0925806-28c1-4f40-9a02-45e1c960617e" providerId="ADAL" clId="{4BA7B62F-8A71-4294-899D-E7661EDCDB11}" dt="2021-03-16T01:35:12.886" v="555"/>
          <ac:picMkLst>
            <pc:docMk/>
            <pc:sldMk cId="917105060" sldId="260"/>
            <ac:picMk id="56" creationId="{95590D20-73DA-40C8-BDEC-7C09F11D59AE}"/>
          </ac:picMkLst>
        </pc:picChg>
        <pc:picChg chg="mod">
          <ac:chgData name="Shane Pienaar" userId="f0925806-28c1-4f40-9a02-45e1c960617e" providerId="ADAL" clId="{4BA7B62F-8A71-4294-899D-E7661EDCDB11}" dt="2021-03-16T01:35:12.886" v="555"/>
          <ac:picMkLst>
            <pc:docMk/>
            <pc:sldMk cId="917105060" sldId="260"/>
            <ac:picMk id="57" creationId="{4822520B-FD62-4123-8724-068D045B3FCC}"/>
          </ac:picMkLst>
        </pc:picChg>
        <pc:picChg chg="add del mod">
          <ac:chgData name="Shane Pienaar" userId="f0925806-28c1-4f40-9a02-45e1c960617e" providerId="ADAL" clId="{4BA7B62F-8A71-4294-899D-E7661EDCDB11}" dt="2021-03-16T01:35:14.565" v="556"/>
          <ac:picMkLst>
            <pc:docMk/>
            <pc:sldMk cId="917105060" sldId="260"/>
            <ac:picMk id="58" creationId="{27858FC4-6E83-4499-9E11-2DE2586FE238}"/>
          </ac:picMkLst>
        </pc:picChg>
        <pc:picChg chg="add del mod">
          <ac:chgData name="Shane Pienaar" userId="f0925806-28c1-4f40-9a02-45e1c960617e" providerId="ADAL" clId="{4BA7B62F-8A71-4294-899D-E7661EDCDB11}" dt="2021-03-16T01:35:14.565" v="556"/>
          <ac:picMkLst>
            <pc:docMk/>
            <pc:sldMk cId="917105060" sldId="260"/>
            <ac:picMk id="59" creationId="{781D5234-44EA-4E10-BA76-9448055A83A8}"/>
          </ac:picMkLst>
        </pc:picChg>
        <pc:picChg chg="add del mod">
          <ac:chgData name="Shane Pienaar" userId="f0925806-28c1-4f40-9a02-45e1c960617e" providerId="ADAL" clId="{4BA7B62F-8A71-4294-899D-E7661EDCDB11}" dt="2021-03-16T01:35:14.565" v="556"/>
          <ac:picMkLst>
            <pc:docMk/>
            <pc:sldMk cId="917105060" sldId="260"/>
            <ac:picMk id="60" creationId="{670FDD54-49E2-4807-8AAC-A88AC3031745}"/>
          </ac:picMkLst>
        </pc:picChg>
      </pc:sldChg>
      <pc:sldChg chg="delSp modSp add del mod modShow">
        <pc:chgData name="Shane Pienaar" userId="f0925806-28c1-4f40-9a02-45e1c960617e" providerId="ADAL" clId="{4BA7B62F-8A71-4294-899D-E7661EDCDB11}" dt="2021-04-15T23:12:54.918" v="3873" actId="2696"/>
        <pc:sldMkLst>
          <pc:docMk/>
          <pc:sldMk cId="4259942381" sldId="261"/>
        </pc:sldMkLst>
        <pc:spChg chg="mod">
          <ac:chgData name="Shane Pienaar" userId="f0925806-28c1-4f40-9a02-45e1c960617e" providerId="ADAL" clId="{4BA7B62F-8A71-4294-899D-E7661EDCDB11}" dt="2021-03-16T01:36:17.972" v="663" actId="20577"/>
          <ac:spMkLst>
            <pc:docMk/>
            <pc:sldMk cId="4259942381" sldId="261"/>
            <ac:spMk id="2" creationId="{59BBF2C4-DA85-46A3-8180-220682EAE420}"/>
          </ac:spMkLst>
        </pc:spChg>
        <pc:spChg chg="mod">
          <ac:chgData name="Shane Pienaar" userId="f0925806-28c1-4f40-9a02-45e1c960617e" providerId="ADAL" clId="{4BA7B62F-8A71-4294-899D-E7661EDCDB11}" dt="2021-03-16T01:38:06.011" v="709" actId="20577"/>
          <ac:spMkLst>
            <pc:docMk/>
            <pc:sldMk cId="4259942381" sldId="261"/>
            <ac:spMk id="10" creationId="{8920CEA3-AB2C-42C3-B973-08194644ADA8}"/>
          </ac:spMkLst>
        </pc:spChg>
        <pc:spChg chg="mod">
          <ac:chgData name="Shane Pienaar" userId="f0925806-28c1-4f40-9a02-45e1c960617e" providerId="ADAL" clId="{4BA7B62F-8A71-4294-899D-E7661EDCDB11}" dt="2021-03-16T01:36:12.076" v="655" actId="20577"/>
          <ac:spMkLst>
            <pc:docMk/>
            <pc:sldMk cId="4259942381" sldId="261"/>
            <ac:spMk id="11" creationId="{844DF514-5D4E-4985-9FA1-4B8A1BEDC6AE}"/>
          </ac:spMkLst>
        </pc:spChg>
        <pc:spChg chg="mod">
          <ac:chgData name="Shane Pienaar" userId="f0925806-28c1-4f40-9a02-45e1c960617e" providerId="ADAL" clId="{4BA7B62F-8A71-4294-899D-E7661EDCDB11}" dt="2021-03-16T01:37:18.046" v="676" actId="14100"/>
          <ac:spMkLst>
            <pc:docMk/>
            <pc:sldMk cId="4259942381" sldId="261"/>
            <ac:spMk id="43" creationId="{366C0C50-7E27-465E-BB9E-D209552A18E0}"/>
          </ac:spMkLst>
        </pc:spChg>
        <pc:spChg chg="mod">
          <ac:chgData name="Shane Pienaar" userId="f0925806-28c1-4f40-9a02-45e1c960617e" providerId="ADAL" clId="{4BA7B62F-8A71-4294-899D-E7661EDCDB11}" dt="2021-03-16T01:37:32.878" v="682" actId="20577"/>
          <ac:spMkLst>
            <pc:docMk/>
            <pc:sldMk cId="4259942381" sldId="261"/>
            <ac:spMk id="45" creationId="{ED49DE2B-A194-48DE-B11E-9E1AE4A582F7}"/>
          </ac:spMkLst>
        </pc:spChg>
        <pc:spChg chg="mod">
          <ac:chgData name="Shane Pienaar" userId="f0925806-28c1-4f40-9a02-45e1c960617e" providerId="ADAL" clId="{4BA7B62F-8A71-4294-899D-E7661EDCDB11}" dt="2021-03-18T00:33:15.714" v="945" actId="20577"/>
          <ac:spMkLst>
            <pc:docMk/>
            <pc:sldMk cId="4259942381" sldId="261"/>
            <ac:spMk id="46" creationId="{3F5F9D72-2EA4-4F1C-A4C9-75E934FFDCD0}"/>
          </ac:spMkLst>
        </pc:spChg>
        <pc:spChg chg="mod">
          <ac:chgData name="Shane Pienaar" userId="f0925806-28c1-4f40-9a02-45e1c960617e" providerId="ADAL" clId="{4BA7B62F-8A71-4294-899D-E7661EDCDB11}" dt="2021-03-18T00:33:21.470" v="946" actId="12"/>
          <ac:spMkLst>
            <pc:docMk/>
            <pc:sldMk cId="4259942381" sldId="261"/>
            <ac:spMk id="47" creationId="{08110FA9-AC0D-4BF1-B42F-3AEC7AA36FDD}"/>
          </ac:spMkLst>
        </pc:spChg>
        <pc:spChg chg="mod">
          <ac:chgData name="Shane Pienaar" userId="f0925806-28c1-4f40-9a02-45e1c960617e" providerId="ADAL" clId="{4BA7B62F-8A71-4294-899D-E7661EDCDB11}" dt="2021-04-12T01:42:51.434" v="1004" actId="20577"/>
          <ac:spMkLst>
            <pc:docMk/>
            <pc:sldMk cId="4259942381" sldId="261"/>
            <ac:spMk id="48" creationId="{CAF41F51-AAA3-42AC-A18F-13C20D86C731}"/>
          </ac:spMkLst>
        </pc:spChg>
        <pc:spChg chg="mod">
          <ac:chgData name="Shane Pienaar" userId="f0925806-28c1-4f40-9a02-45e1c960617e" providerId="ADAL" clId="{4BA7B62F-8A71-4294-899D-E7661EDCDB11}" dt="2021-03-18T00:34:08.883" v="959" actId="113"/>
          <ac:spMkLst>
            <pc:docMk/>
            <pc:sldMk cId="4259942381" sldId="261"/>
            <ac:spMk id="49" creationId="{CCF1B05E-7A8F-4D1B-9FA8-05161157C78C}"/>
          </ac:spMkLst>
        </pc:spChg>
        <pc:spChg chg="mod">
          <ac:chgData name="Shane Pienaar" userId="f0925806-28c1-4f40-9a02-45e1c960617e" providerId="ADAL" clId="{4BA7B62F-8A71-4294-899D-E7661EDCDB11}" dt="2021-03-18T00:33:26.470" v="948" actId="12"/>
          <ac:spMkLst>
            <pc:docMk/>
            <pc:sldMk cId="4259942381" sldId="261"/>
            <ac:spMk id="50" creationId="{CB69A810-658D-4A62-B5A4-6C33925595C1}"/>
          </ac:spMkLst>
        </pc:spChg>
        <pc:spChg chg="del mod">
          <ac:chgData name="Shane Pienaar" userId="f0925806-28c1-4f40-9a02-45e1c960617e" providerId="ADAL" clId="{4BA7B62F-8A71-4294-899D-E7661EDCDB11}" dt="2021-03-16T01:36:36.949" v="667" actId="478"/>
          <ac:spMkLst>
            <pc:docMk/>
            <pc:sldMk cId="4259942381" sldId="261"/>
            <ac:spMk id="51" creationId="{E30D83F1-F69C-4214-AD8F-D2136E648977}"/>
          </ac:spMkLst>
        </pc:spChg>
        <pc:picChg chg="del">
          <ac:chgData name="Shane Pienaar" userId="f0925806-28c1-4f40-9a02-45e1c960617e" providerId="ADAL" clId="{4BA7B62F-8A71-4294-899D-E7661EDCDB11}" dt="2021-03-16T01:36:34.627" v="665" actId="478"/>
          <ac:picMkLst>
            <pc:docMk/>
            <pc:sldMk cId="4259942381" sldId="261"/>
            <ac:picMk id="1042" creationId="{78331C37-083C-4F4B-A35B-05F08A842A8A}"/>
          </ac:picMkLst>
        </pc:picChg>
      </pc:sldChg>
      <pc:sldChg chg="addSp delSp modSp add mod ord addCm delCm modCm modNotes modNotesTx">
        <pc:chgData name="Shane Pienaar" userId="f0925806-28c1-4f40-9a02-45e1c960617e" providerId="ADAL" clId="{4BA7B62F-8A71-4294-899D-E7661EDCDB11}" dt="2021-04-19T03:36:06.014" v="17309" actId="20577"/>
        <pc:sldMkLst>
          <pc:docMk/>
          <pc:sldMk cId="74485706" sldId="262"/>
        </pc:sldMkLst>
        <pc:spChg chg="mod">
          <ac:chgData name="Shane Pienaar" userId="f0925806-28c1-4f40-9a02-45e1c960617e" providerId="ADAL" clId="{4BA7B62F-8A71-4294-899D-E7661EDCDB11}" dt="2021-04-16T01:25:12.966" v="6159" actId="20577"/>
          <ac:spMkLst>
            <pc:docMk/>
            <pc:sldMk cId="74485706" sldId="262"/>
            <ac:spMk id="2" creationId="{59BBF2C4-DA85-46A3-8180-220682EAE420}"/>
          </ac:spMkLst>
        </pc:spChg>
        <pc:spChg chg="mod topLvl">
          <ac:chgData name="Shane Pienaar" userId="f0925806-28c1-4f40-9a02-45e1c960617e" providerId="ADAL" clId="{4BA7B62F-8A71-4294-899D-E7661EDCDB11}" dt="2021-04-18T20:53:37.449" v="8802" actId="692"/>
          <ac:spMkLst>
            <pc:docMk/>
            <pc:sldMk cId="74485706" sldId="262"/>
            <ac:spMk id="7" creationId="{08394406-8CC5-41B9-BA41-3B9AAF1477C0}"/>
          </ac:spMkLst>
        </pc:spChg>
        <pc:spChg chg="mod">
          <ac:chgData name="Shane Pienaar" userId="f0925806-28c1-4f40-9a02-45e1c960617e" providerId="ADAL" clId="{4BA7B62F-8A71-4294-899D-E7661EDCDB11}" dt="2021-04-15T22:47:36.925" v="2889" actId="14100"/>
          <ac:spMkLst>
            <pc:docMk/>
            <pc:sldMk cId="74485706" sldId="262"/>
            <ac:spMk id="9" creationId="{E32349AB-9366-4A91-B377-A6BE25F40DD8}"/>
          </ac:spMkLst>
        </pc:spChg>
        <pc:spChg chg="mod">
          <ac:chgData name="Shane Pienaar" userId="f0925806-28c1-4f40-9a02-45e1c960617e" providerId="ADAL" clId="{4BA7B62F-8A71-4294-899D-E7661EDCDB11}" dt="2021-04-15T22:47:29.702" v="2888" actId="12788"/>
          <ac:spMkLst>
            <pc:docMk/>
            <pc:sldMk cId="74485706" sldId="262"/>
            <ac:spMk id="10" creationId="{8920CEA3-AB2C-42C3-B973-08194644ADA8}"/>
          </ac:spMkLst>
        </pc:spChg>
        <pc:spChg chg="mod">
          <ac:chgData name="Shane Pienaar" userId="f0925806-28c1-4f40-9a02-45e1c960617e" providerId="ADAL" clId="{4BA7B62F-8A71-4294-899D-E7661EDCDB11}" dt="2021-04-16T01:25:49.045" v="6173" actId="20577"/>
          <ac:spMkLst>
            <pc:docMk/>
            <pc:sldMk cId="74485706" sldId="262"/>
            <ac:spMk id="11" creationId="{844DF514-5D4E-4985-9FA1-4B8A1BEDC6AE}"/>
          </ac:spMkLst>
        </pc:spChg>
        <pc:spChg chg="mod topLvl">
          <ac:chgData name="Shane Pienaar" userId="f0925806-28c1-4f40-9a02-45e1c960617e" providerId="ADAL" clId="{4BA7B62F-8A71-4294-899D-E7661EDCDB11}" dt="2021-04-15T22:40:55.094" v="2525" actId="1036"/>
          <ac:spMkLst>
            <pc:docMk/>
            <pc:sldMk cId="74485706" sldId="262"/>
            <ac:spMk id="12" creationId="{337FAE06-A660-452F-A850-C7FB62180E10}"/>
          </ac:spMkLst>
        </pc:spChg>
        <pc:spChg chg="mod">
          <ac:chgData name="Shane Pienaar" userId="f0925806-28c1-4f40-9a02-45e1c960617e" providerId="ADAL" clId="{4BA7B62F-8A71-4294-899D-E7661EDCDB11}" dt="2021-04-15T22:40:58.262" v="2530" actId="1036"/>
          <ac:spMkLst>
            <pc:docMk/>
            <pc:sldMk cId="74485706" sldId="262"/>
            <ac:spMk id="13" creationId="{C1C83478-C2B4-4487-A588-580F67B5175E}"/>
          </ac:spMkLst>
        </pc:spChg>
        <pc:spChg chg="mod topLvl">
          <ac:chgData name="Shane Pienaar" userId="f0925806-28c1-4f40-9a02-45e1c960617e" providerId="ADAL" clId="{4BA7B62F-8A71-4294-899D-E7661EDCDB11}" dt="2021-04-15T22:41:01.448" v="2535" actId="1036"/>
          <ac:spMkLst>
            <pc:docMk/>
            <pc:sldMk cId="74485706" sldId="262"/>
            <ac:spMk id="14" creationId="{280013F8-7D3E-4FD9-9861-3707016A9182}"/>
          </ac:spMkLst>
        </pc:spChg>
        <pc:spChg chg="mod topLvl">
          <ac:chgData name="Shane Pienaar" userId="f0925806-28c1-4f40-9a02-45e1c960617e" providerId="ADAL" clId="{4BA7B62F-8A71-4294-899D-E7661EDCDB11}" dt="2021-04-15T22:55:59.607" v="3150" actId="1037"/>
          <ac:spMkLst>
            <pc:docMk/>
            <pc:sldMk cId="74485706" sldId="262"/>
            <ac:spMk id="15" creationId="{F5799C8F-E3CB-4BC2-B61B-88643C53C4FC}"/>
          </ac:spMkLst>
        </pc:spChg>
        <pc:spChg chg="mod topLvl">
          <ac:chgData name="Shane Pienaar" userId="f0925806-28c1-4f40-9a02-45e1c960617e" providerId="ADAL" clId="{4BA7B62F-8A71-4294-899D-E7661EDCDB11}" dt="2021-04-15T22:55:58.727" v="3148" actId="1037"/>
          <ac:spMkLst>
            <pc:docMk/>
            <pc:sldMk cId="74485706" sldId="262"/>
            <ac:spMk id="16" creationId="{604D60F9-66B7-45DF-B866-EEA78A78476E}"/>
          </ac:spMkLst>
        </pc:spChg>
        <pc:spChg chg="mod topLvl">
          <ac:chgData name="Shane Pienaar" userId="f0925806-28c1-4f40-9a02-45e1c960617e" providerId="ADAL" clId="{4BA7B62F-8A71-4294-899D-E7661EDCDB11}" dt="2021-04-15T22:46:32.254" v="2885" actId="1035"/>
          <ac:spMkLst>
            <pc:docMk/>
            <pc:sldMk cId="74485706" sldId="262"/>
            <ac:spMk id="17" creationId="{9CFCB3E4-008D-49B4-945B-80458E2E1967}"/>
          </ac:spMkLst>
        </pc:spChg>
        <pc:spChg chg="mod topLvl">
          <ac:chgData name="Shane Pienaar" userId="f0925806-28c1-4f40-9a02-45e1c960617e" providerId="ADAL" clId="{4BA7B62F-8A71-4294-899D-E7661EDCDB11}" dt="2021-04-15T22:39:52.385" v="2429" actId="12788"/>
          <ac:spMkLst>
            <pc:docMk/>
            <pc:sldMk cId="74485706" sldId="262"/>
            <ac:spMk id="18" creationId="{CD514D0A-7804-4432-A94A-885F10542413}"/>
          </ac:spMkLst>
        </pc:spChg>
        <pc:spChg chg="mod">
          <ac:chgData name="Shane Pienaar" userId="f0925806-28c1-4f40-9a02-45e1c960617e" providerId="ADAL" clId="{4BA7B62F-8A71-4294-899D-E7661EDCDB11}" dt="2021-04-15T22:34:26.216" v="2310" actId="165"/>
          <ac:spMkLst>
            <pc:docMk/>
            <pc:sldMk cId="74485706" sldId="262"/>
            <ac:spMk id="21" creationId="{04E5C5A9-4A64-488F-847C-76A91B36F8B7}"/>
          </ac:spMkLst>
        </pc:spChg>
        <pc:spChg chg="add del">
          <ac:chgData name="Shane Pienaar" userId="f0925806-28c1-4f40-9a02-45e1c960617e" providerId="ADAL" clId="{4BA7B62F-8A71-4294-899D-E7661EDCDB11}" dt="2021-04-19T03:02:31.236" v="15697" actId="11529"/>
          <ac:spMkLst>
            <pc:docMk/>
            <pc:sldMk cId="74485706" sldId="262"/>
            <ac:spMk id="22" creationId="{55EC4FC8-796E-42B1-9B33-AB0A7A47BA08}"/>
          </ac:spMkLst>
        </pc:spChg>
        <pc:spChg chg="add del mod">
          <ac:chgData name="Shane Pienaar" userId="f0925806-28c1-4f40-9a02-45e1c960617e" providerId="ADAL" clId="{4BA7B62F-8A71-4294-899D-E7661EDCDB11}" dt="2021-04-19T03:10:54.065" v="15804" actId="21"/>
          <ac:spMkLst>
            <pc:docMk/>
            <pc:sldMk cId="74485706" sldId="262"/>
            <ac:spMk id="23" creationId="{A7BEA0B7-94DF-47FE-9593-7EDC83CFA52C}"/>
          </ac:spMkLst>
        </pc:spChg>
        <pc:spChg chg="add del mod">
          <ac:chgData name="Shane Pienaar" userId="f0925806-28c1-4f40-9a02-45e1c960617e" providerId="ADAL" clId="{4BA7B62F-8A71-4294-899D-E7661EDCDB11}" dt="2021-04-19T03:10:54.065" v="15804" actId="21"/>
          <ac:spMkLst>
            <pc:docMk/>
            <pc:sldMk cId="74485706" sldId="262"/>
            <ac:spMk id="24" creationId="{3171A069-A465-4D7F-9B47-8C9F15D32E32}"/>
          </ac:spMkLst>
        </pc:spChg>
        <pc:spChg chg="mod">
          <ac:chgData name="Shane Pienaar" userId="f0925806-28c1-4f40-9a02-45e1c960617e" providerId="ADAL" clId="{4BA7B62F-8A71-4294-899D-E7661EDCDB11}" dt="2021-04-15T22:25:49.111" v="2208" actId="14100"/>
          <ac:spMkLst>
            <pc:docMk/>
            <pc:sldMk cId="74485706" sldId="262"/>
            <ac:spMk id="31" creationId="{27F018FF-3B2B-4E41-A212-25AD1B2E63BF}"/>
          </ac:spMkLst>
        </pc:spChg>
        <pc:spChg chg="mod">
          <ac:chgData name="Shane Pienaar" userId="f0925806-28c1-4f40-9a02-45e1c960617e" providerId="ADAL" clId="{4BA7B62F-8A71-4294-899D-E7661EDCDB11}" dt="2021-04-15T23:37:39.881" v="4659" actId="1035"/>
          <ac:spMkLst>
            <pc:docMk/>
            <pc:sldMk cId="74485706" sldId="262"/>
            <ac:spMk id="43" creationId="{366C0C50-7E27-465E-BB9E-D209552A18E0}"/>
          </ac:spMkLst>
        </pc:spChg>
        <pc:spChg chg="add del mod">
          <ac:chgData name="Shane Pienaar" userId="f0925806-28c1-4f40-9a02-45e1c960617e" providerId="ADAL" clId="{4BA7B62F-8A71-4294-899D-E7661EDCDB11}" dt="2021-04-19T03:10:54.065" v="15804" actId="21"/>
          <ac:spMkLst>
            <pc:docMk/>
            <pc:sldMk cId="74485706" sldId="262"/>
            <ac:spMk id="44" creationId="{1AC82362-46EC-45C5-989E-6366596DF5D5}"/>
          </ac:spMkLst>
        </pc:spChg>
        <pc:spChg chg="mod">
          <ac:chgData name="Shane Pienaar" userId="f0925806-28c1-4f40-9a02-45e1c960617e" providerId="ADAL" clId="{4BA7B62F-8A71-4294-899D-E7661EDCDB11}" dt="2021-04-15T23:37:47.033" v="4685" actId="1037"/>
          <ac:spMkLst>
            <pc:docMk/>
            <pc:sldMk cId="74485706" sldId="262"/>
            <ac:spMk id="45" creationId="{ED49DE2B-A194-48DE-B11E-9E1AE4A582F7}"/>
          </ac:spMkLst>
        </pc:spChg>
        <pc:spChg chg="mod">
          <ac:chgData name="Shane Pienaar" userId="f0925806-28c1-4f40-9a02-45e1c960617e" providerId="ADAL" clId="{4BA7B62F-8A71-4294-899D-E7661EDCDB11}" dt="2021-04-15T23:37:54.963" v="4717" actId="1035"/>
          <ac:spMkLst>
            <pc:docMk/>
            <pc:sldMk cId="74485706" sldId="262"/>
            <ac:spMk id="46" creationId="{3F5F9D72-2EA4-4F1C-A4C9-75E934FFDCD0}"/>
          </ac:spMkLst>
        </pc:spChg>
        <pc:spChg chg="mod">
          <ac:chgData name="Shane Pienaar" userId="f0925806-28c1-4f40-9a02-45e1c960617e" providerId="ADAL" clId="{4BA7B62F-8A71-4294-899D-E7661EDCDB11}" dt="2021-04-15T23:38:05.769" v="4744" actId="1035"/>
          <ac:spMkLst>
            <pc:docMk/>
            <pc:sldMk cId="74485706" sldId="262"/>
            <ac:spMk id="47" creationId="{08110FA9-AC0D-4BF1-B42F-3AEC7AA36FDD}"/>
          </ac:spMkLst>
        </pc:spChg>
        <pc:spChg chg="mod">
          <ac:chgData name="Shane Pienaar" userId="f0925806-28c1-4f40-9a02-45e1c960617e" providerId="ADAL" clId="{4BA7B62F-8A71-4294-899D-E7661EDCDB11}" dt="2021-04-15T23:38:01.665" v="4731" actId="1036"/>
          <ac:spMkLst>
            <pc:docMk/>
            <pc:sldMk cId="74485706" sldId="262"/>
            <ac:spMk id="48" creationId="{CAF41F51-AAA3-42AC-A18F-13C20D86C731}"/>
          </ac:spMkLst>
        </pc:spChg>
        <pc:spChg chg="mod">
          <ac:chgData name="Shane Pienaar" userId="f0925806-28c1-4f40-9a02-45e1c960617e" providerId="ADAL" clId="{4BA7B62F-8A71-4294-899D-E7661EDCDB11}" dt="2021-04-15T23:38:12.360" v="4761" actId="1035"/>
          <ac:spMkLst>
            <pc:docMk/>
            <pc:sldMk cId="74485706" sldId="262"/>
            <ac:spMk id="49" creationId="{CCF1B05E-7A8F-4D1B-9FA8-05161157C78C}"/>
          </ac:spMkLst>
        </pc:spChg>
        <pc:spChg chg="mod">
          <ac:chgData name="Shane Pienaar" userId="f0925806-28c1-4f40-9a02-45e1c960617e" providerId="ADAL" clId="{4BA7B62F-8A71-4294-899D-E7661EDCDB11}" dt="2021-04-15T23:38:08.776" v="4755" actId="1035"/>
          <ac:spMkLst>
            <pc:docMk/>
            <pc:sldMk cId="74485706" sldId="262"/>
            <ac:spMk id="50" creationId="{CB69A810-658D-4A62-B5A4-6C33925595C1}"/>
          </ac:spMkLst>
        </pc:spChg>
        <pc:spChg chg="mod">
          <ac:chgData name="Shane Pienaar" userId="f0925806-28c1-4f40-9a02-45e1c960617e" providerId="ADAL" clId="{4BA7B62F-8A71-4294-899D-E7661EDCDB11}" dt="2021-04-15T23:36:14.687" v="4563" actId="3064"/>
          <ac:spMkLst>
            <pc:docMk/>
            <pc:sldMk cId="74485706" sldId="262"/>
            <ac:spMk id="51" creationId="{E30D83F1-F69C-4214-AD8F-D2136E648977}"/>
          </ac:spMkLst>
        </pc:spChg>
        <pc:spChg chg="add del mod">
          <ac:chgData name="Shane Pienaar" userId="f0925806-28c1-4f40-9a02-45e1c960617e" providerId="ADAL" clId="{4BA7B62F-8A71-4294-899D-E7661EDCDB11}" dt="2021-04-19T03:10:54.065" v="15804" actId="21"/>
          <ac:spMkLst>
            <pc:docMk/>
            <pc:sldMk cId="74485706" sldId="262"/>
            <ac:spMk id="52" creationId="{0584F021-2C65-4BF2-8ECF-3B8BDDA9C4E3}"/>
          </ac:spMkLst>
        </pc:spChg>
        <pc:spChg chg="add del mod">
          <ac:chgData name="Shane Pienaar" userId="f0925806-28c1-4f40-9a02-45e1c960617e" providerId="ADAL" clId="{4BA7B62F-8A71-4294-899D-E7661EDCDB11}" dt="2021-04-19T03:10:54.065" v="15804" actId="21"/>
          <ac:spMkLst>
            <pc:docMk/>
            <pc:sldMk cId="74485706" sldId="262"/>
            <ac:spMk id="53" creationId="{151D5D54-7396-4F7E-8EDD-E0FA22A4613D}"/>
          </ac:spMkLst>
        </pc:spChg>
        <pc:spChg chg="add del mod">
          <ac:chgData name="Shane Pienaar" userId="f0925806-28c1-4f40-9a02-45e1c960617e" providerId="ADAL" clId="{4BA7B62F-8A71-4294-899D-E7661EDCDB11}" dt="2021-04-19T03:10:54.065" v="15804" actId="21"/>
          <ac:spMkLst>
            <pc:docMk/>
            <pc:sldMk cId="74485706" sldId="262"/>
            <ac:spMk id="54" creationId="{FFE82C1C-55F6-4946-9382-B131F6567BE1}"/>
          </ac:spMkLst>
        </pc:spChg>
        <pc:spChg chg="add del mod">
          <ac:chgData name="Shane Pienaar" userId="f0925806-28c1-4f40-9a02-45e1c960617e" providerId="ADAL" clId="{4BA7B62F-8A71-4294-899D-E7661EDCDB11}" dt="2021-04-19T03:06:46.105" v="15753" actId="478"/>
          <ac:spMkLst>
            <pc:docMk/>
            <pc:sldMk cId="74485706" sldId="262"/>
            <ac:spMk id="55" creationId="{57C9B0D8-9E58-4DD2-9FB1-08505E206010}"/>
          </ac:spMkLst>
        </pc:spChg>
        <pc:spChg chg="add del mod">
          <ac:chgData name="Shane Pienaar" userId="f0925806-28c1-4f40-9a02-45e1c960617e" providerId="ADAL" clId="{4BA7B62F-8A71-4294-899D-E7661EDCDB11}" dt="2021-04-19T03:10:54.065" v="15804" actId="21"/>
          <ac:spMkLst>
            <pc:docMk/>
            <pc:sldMk cId="74485706" sldId="262"/>
            <ac:spMk id="56" creationId="{5D798541-A5F9-45CA-B0DC-8A12A9B1ECC3}"/>
          </ac:spMkLst>
        </pc:spChg>
        <pc:spChg chg="add del mod">
          <ac:chgData name="Shane Pienaar" userId="f0925806-28c1-4f40-9a02-45e1c960617e" providerId="ADAL" clId="{4BA7B62F-8A71-4294-899D-E7661EDCDB11}" dt="2021-04-19T03:10:54.065" v="15804" actId="21"/>
          <ac:spMkLst>
            <pc:docMk/>
            <pc:sldMk cId="74485706" sldId="262"/>
            <ac:spMk id="57" creationId="{405AF279-6773-4497-9552-C63BDC186286}"/>
          </ac:spMkLst>
        </pc:spChg>
        <pc:grpChg chg="add del mod">
          <ac:chgData name="Shane Pienaar" userId="f0925806-28c1-4f40-9a02-45e1c960617e" providerId="ADAL" clId="{4BA7B62F-8A71-4294-899D-E7661EDCDB11}" dt="2021-04-15T22:34:26.216" v="2310" actId="165"/>
          <ac:grpSpMkLst>
            <pc:docMk/>
            <pc:sldMk cId="74485706" sldId="262"/>
            <ac:grpSpMk id="6" creationId="{F037DA4F-9513-479D-8B77-008BE3D3D0F1}"/>
          </ac:grpSpMkLst>
        </pc:grpChg>
        <pc:grpChg chg="mod topLvl">
          <ac:chgData name="Shane Pienaar" userId="f0925806-28c1-4f40-9a02-45e1c960617e" providerId="ADAL" clId="{4BA7B62F-8A71-4294-899D-E7661EDCDB11}" dt="2021-04-15T23:12:00.422" v="3844" actId="1036"/>
          <ac:grpSpMkLst>
            <pc:docMk/>
            <pc:sldMk cId="74485706" sldId="262"/>
            <ac:grpSpMk id="19" creationId="{CE2F6D1D-AAB7-43FA-9DB3-9B8C265301E8}"/>
          </ac:grpSpMkLst>
        </pc:grpChg>
        <pc:grpChg chg="del">
          <ac:chgData name="Shane Pienaar" userId="f0925806-28c1-4f40-9a02-45e1c960617e" providerId="ADAL" clId="{4BA7B62F-8A71-4294-899D-E7661EDCDB11}" dt="2021-04-15T22:08:25.564" v="1968" actId="165"/>
          <ac:grpSpMkLst>
            <pc:docMk/>
            <pc:sldMk cId="74485706" sldId="262"/>
            <ac:grpSpMk id="30" creationId="{DC6D951B-8C76-4CC8-945B-D02915C28947}"/>
          </ac:grpSpMkLst>
        </pc:grpChg>
        <pc:picChg chg="add mod">
          <ac:chgData name="Shane Pienaar" userId="f0925806-28c1-4f40-9a02-45e1c960617e" providerId="ADAL" clId="{4BA7B62F-8A71-4294-899D-E7661EDCDB11}" dt="2021-04-15T22:52:53.133" v="2972" actId="1036"/>
          <ac:picMkLst>
            <pc:docMk/>
            <pc:sldMk cId="74485706" sldId="262"/>
            <ac:picMk id="3" creationId="{3CDA9E7B-511A-4F85-809E-B8010DE4AAFB}"/>
          </ac:picMkLst>
        </pc:picChg>
        <pc:picChg chg="add mod">
          <ac:chgData name="Shane Pienaar" userId="f0925806-28c1-4f40-9a02-45e1c960617e" providerId="ADAL" clId="{4BA7B62F-8A71-4294-899D-E7661EDCDB11}" dt="2021-04-15T22:52:55.766" v="2983" actId="1036"/>
          <ac:picMkLst>
            <pc:docMk/>
            <pc:sldMk cId="74485706" sldId="262"/>
            <ac:picMk id="4" creationId="{E7AF9652-B49A-48DF-B095-8E3AA80F967B}"/>
          </ac:picMkLst>
        </pc:picChg>
        <pc:picChg chg="add mod">
          <ac:chgData name="Shane Pienaar" userId="f0925806-28c1-4f40-9a02-45e1c960617e" providerId="ADAL" clId="{4BA7B62F-8A71-4294-899D-E7661EDCDB11}" dt="2021-04-15T22:45:59.126" v="2857" actId="12788"/>
          <ac:picMkLst>
            <pc:docMk/>
            <pc:sldMk cId="74485706" sldId="262"/>
            <ac:picMk id="5" creationId="{AAE47E6D-FB6E-4F6D-BD3B-B4FB13665821}"/>
          </ac:picMkLst>
        </pc:picChg>
        <pc:picChg chg="add mod">
          <ac:chgData name="Shane Pienaar" userId="f0925806-28c1-4f40-9a02-45e1c960617e" providerId="ADAL" clId="{4BA7B62F-8A71-4294-899D-E7661EDCDB11}" dt="2021-04-15T23:49:49.279" v="5396" actId="1036"/>
          <ac:picMkLst>
            <pc:docMk/>
            <pc:sldMk cId="74485706" sldId="262"/>
            <ac:picMk id="8" creationId="{73635634-3C08-41AB-9DD5-156125E2EF0D}"/>
          </ac:picMkLst>
        </pc:picChg>
        <pc:picChg chg="mod">
          <ac:chgData name="Shane Pienaar" userId="f0925806-28c1-4f40-9a02-45e1c960617e" providerId="ADAL" clId="{4BA7B62F-8A71-4294-899D-E7661EDCDB11}" dt="2021-04-15T22:34:26.216" v="2310" actId="165"/>
          <ac:picMkLst>
            <pc:docMk/>
            <pc:sldMk cId="74485706" sldId="262"/>
            <ac:picMk id="20" creationId="{37ED7A81-218D-4555-BD87-E7C40A9B1AC1}"/>
          </ac:picMkLst>
        </pc:picChg>
        <pc:picChg chg="del mod topLvl">
          <ac:chgData name="Shane Pienaar" userId="f0925806-28c1-4f40-9a02-45e1c960617e" providerId="ADAL" clId="{4BA7B62F-8A71-4294-899D-E7661EDCDB11}" dt="2021-04-15T22:08:37.081" v="1970" actId="478"/>
          <ac:picMkLst>
            <pc:docMk/>
            <pc:sldMk cId="74485706" sldId="262"/>
            <ac:picMk id="27" creationId="{7367B989-CE2F-40B2-9743-87A83A7F8A21}"/>
          </ac:picMkLst>
        </pc:picChg>
        <pc:picChg chg="add del mod">
          <ac:chgData name="Shane Pienaar" userId="f0925806-28c1-4f40-9a02-45e1c960617e" providerId="ADAL" clId="{4BA7B62F-8A71-4294-899D-E7661EDCDB11}" dt="2021-04-15T22:25:59.233" v="2212" actId="478"/>
          <ac:picMkLst>
            <pc:docMk/>
            <pc:sldMk cId="74485706" sldId="262"/>
            <ac:picMk id="38" creationId="{84C10140-F31C-4F6D-9E1A-B26EFDEF6987}"/>
          </ac:picMkLst>
        </pc:picChg>
        <pc:picChg chg="mod">
          <ac:chgData name="Shane Pienaar" userId="f0925806-28c1-4f40-9a02-45e1c960617e" providerId="ADAL" clId="{4BA7B62F-8A71-4294-899D-E7661EDCDB11}" dt="2021-04-15T22:46:04.357" v="2859" actId="12788"/>
          <ac:picMkLst>
            <pc:docMk/>
            <pc:sldMk cId="74485706" sldId="262"/>
            <ac:picMk id="1026" creationId="{3DAE4F4E-3985-431E-9DA6-C522141013A5}"/>
          </ac:picMkLst>
        </pc:picChg>
        <pc:picChg chg="mod">
          <ac:chgData name="Shane Pienaar" userId="f0925806-28c1-4f40-9a02-45e1c960617e" providerId="ADAL" clId="{4BA7B62F-8A71-4294-899D-E7661EDCDB11}" dt="2021-04-15T22:46:01.677" v="2858" actId="12788"/>
          <ac:picMkLst>
            <pc:docMk/>
            <pc:sldMk cId="74485706" sldId="262"/>
            <ac:picMk id="1028" creationId="{02741970-875D-4A53-AC01-69B84B08FB85}"/>
          </ac:picMkLst>
        </pc:picChg>
        <pc:picChg chg="del mod">
          <ac:chgData name="Shane Pienaar" userId="f0925806-28c1-4f40-9a02-45e1c960617e" providerId="ADAL" clId="{4BA7B62F-8A71-4294-899D-E7661EDCDB11}" dt="2021-04-15T22:36:43.783" v="2371" actId="478"/>
          <ac:picMkLst>
            <pc:docMk/>
            <pc:sldMk cId="74485706" sldId="262"/>
            <ac:picMk id="1030" creationId="{CFB00203-5186-4593-A287-C0E5BABF0D53}"/>
          </ac:picMkLst>
        </pc:picChg>
        <pc:picChg chg="mod">
          <ac:chgData name="Shane Pienaar" userId="f0925806-28c1-4f40-9a02-45e1c960617e" providerId="ADAL" clId="{4BA7B62F-8A71-4294-899D-E7661EDCDB11}" dt="2021-04-15T22:55:59.607" v="3150" actId="1037"/>
          <ac:picMkLst>
            <pc:docMk/>
            <pc:sldMk cId="74485706" sldId="262"/>
            <ac:picMk id="1032" creationId="{32890E89-5605-445E-B9B8-FD87289752ED}"/>
          </ac:picMkLst>
        </pc:picChg>
        <pc:picChg chg="del mod topLvl">
          <ac:chgData name="Shane Pienaar" userId="f0925806-28c1-4f40-9a02-45e1c960617e" providerId="ADAL" clId="{4BA7B62F-8A71-4294-899D-E7661EDCDB11}" dt="2021-04-15T22:08:35.372" v="1969" actId="21"/>
          <ac:picMkLst>
            <pc:docMk/>
            <pc:sldMk cId="74485706" sldId="262"/>
            <ac:picMk id="1034" creationId="{689CFB7A-ED8F-4D02-A350-A4BA39BCCA98}"/>
          </ac:picMkLst>
        </pc:picChg>
        <pc:picChg chg="del">
          <ac:chgData name="Shane Pienaar" userId="f0925806-28c1-4f40-9a02-45e1c960617e" providerId="ADAL" clId="{4BA7B62F-8A71-4294-899D-E7661EDCDB11}" dt="2021-04-15T22:07:47.537" v="1949" actId="478"/>
          <ac:picMkLst>
            <pc:docMk/>
            <pc:sldMk cId="74485706" sldId="262"/>
            <ac:picMk id="1036" creationId="{F1BC4AB9-27DB-496D-9F3D-40A9DA2C6DFE}"/>
          </ac:picMkLst>
        </pc:picChg>
        <pc:picChg chg="del">
          <ac:chgData name="Shane Pienaar" userId="f0925806-28c1-4f40-9a02-45e1c960617e" providerId="ADAL" clId="{4BA7B62F-8A71-4294-899D-E7661EDCDB11}" dt="2021-04-15T22:06:52.015" v="1933" actId="478"/>
          <ac:picMkLst>
            <pc:docMk/>
            <pc:sldMk cId="74485706" sldId="262"/>
            <ac:picMk id="1040" creationId="{494BC810-338E-4DC3-858B-3313BCFA5B6B}"/>
          </ac:picMkLst>
        </pc:picChg>
        <pc:picChg chg="mod">
          <ac:chgData name="Shane Pienaar" userId="f0925806-28c1-4f40-9a02-45e1c960617e" providerId="ADAL" clId="{4BA7B62F-8A71-4294-899D-E7661EDCDB11}" dt="2021-04-15T22:54:54.276" v="3099" actId="1076"/>
          <ac:picMkLst>
            <pc:docMk/>
            <pc:sldMk cId="74485706" sldId="262"/>
            <ac:picMk id="1042" creationId="{78331C37-083C-4F4B-A35B-05F08A842A8A}"/>
          </ac:picMkLst>
        </pc:picChg>
      </pc:sldChg>
      <pc:sldChg chg="del">
        <pc:chgData name="Shane Pienaar" userId="f0925806-28c1-4f40-9a02-45e1c960617e" providerId="ADAL" clId="{4BA7B62F-8A71-4294-899D-E7661EDCDB11}" dt="2021-03-15T03:59:00.192" v="138" actId="47"/>
        <pc:sldMkLst>
          <pc:docMk/>
          <pc:sldMk cId="2419614898" sldId="262"/>
        </pc:sldMkLst>
      </pc:sldChg>
      <pc:sldChg chg="modSp add del mod">
        <pc:chgData name="Shane Pienaar" userId="f0925806-28c1-4f40-9a02-45e1c960617e" providerId="ADAL" clId="{4BA7B62F-8A71-4294-899D-E7661EDCDB11}" dt="2021-04-15T22:12:19.893" v="2060" actId="2696"/>
        <pc:sldMkLst>
          <pc:docMk/>
          <pc:sldMk cId="24622248" sldId="263"/>
        </pc:sldMkLst>
        <pc:spChg chg="mod">
          <ac:chgData name="Shane Pienaar" userId="f0925806-28c1-4f40-9a02-45e1c960617e" providerId="ADAL" clId="{4BA7B62F-8A71-4294-899D-E7661EDCDB11}" dt="2021-04-12T02:11:15.845" v="1332" actId="20577"/>
          <ac:spMkLst>
            <pc:docMk/>
            <pc:sldMk cId="24622248" sldId="263"/>
            <ac:spMk id="11" creationId="{844DF514-5D4E-4985-9FA1-4B8A1BEDC6AE}"/>
          </ac:spMkLst>
        </pc:spChg>
      </pc:sldChg>
      <pc:sldChg chg="del">
        <pc:chgData name="Shane Pienaar" userId="f0925806-28c1-4f40-9a02-45e1c960617e" providerId="ADAL" clId="{4BA7B62F-8A71-4294-899D-E7661EDCDB11}" dt="2021-03-15T03:59:00.192" v="138" actId="47"/>
        <pc:sldMkLst>
          <pc:docMk/>
          <pc:sldMk cId="951826069" sldId="263"/>
        </pc:sldMkLst>
      </pc:sldChg>
      <pc:sldChg chg="modSp add del mod">
        <pc:chgData name="Shane Pienaar" userId="f0925806-28c1-4f40-9a02-45e1c960617e" providerId="ADAL" clId="{4BA7B62F-8A71-4294-899D-E7661EDCDB11}" dt="2021-04-15T22:12:23.173" v="2061" actId="2696"/>
        <pc:sldMkLst>
          <pc:docMk/>
          <pc:sldMk cId="432771877" sldId="264"/>
        </pc:sldMkLst>
        <pc:spChg chg="mod">
          <ac:chgData name="Shane Pienaar" userId="f0925806-28c1-4f40-9a02-45e1c960617e" providerId="ADAL" clId="{4BA7B62F-8A71-4294-899D-E7661EDCDB11}" dt="2021-04-12T02:11:30.333" v="1346" actId="20577"/>
          <ac:spMkLst>
            <pc:docMk/>
            <pc:sldMk cId="432771877" sldId="264"/>
            <ac:spMk id="11" creationId="{844DF514-5D4E-4985-9FA1-4B8A1BEDC6AE}"/>
          </ac:spMkLst>
        </pc:spChg>
        <pc:spChg chg="mod">
          <ac:chgData name="Shane Pienaar" userId="f0925806-28c1-4f40-9a02-45e1c960617e" providerId="ADAL" clId="{4BA7B62F-8A71-4294-899D-E7661EDCDB11}" dt="2021-04-12T02:20:44.353" v="1352" actId="20577"/>
          <ac:spMkLst>
            <pc:docMk/>
            <pc:sldMk cId="432771877" sldId="264"/>
            <ac:spMk id="50" creationId="{CB69A810-658D-4A62-B5A4-6C33925595C1}"/>
          </ac:spMkLst>
        </pc:spChg>
      </pc:sldChg>
      <pc:sldChg chg="del">
        <pc:chgData name="Shane Pienaar" userId="f0925806-28c1-4f40-9a02-45e1c960617e" providerId="ADAL" clId="{4BA7B62F-8A71-4294-899D-E7661EDCDB11}" dt="2021-03-15T03:59:00.192" v="138" actId="47"/>
        <pc:sldMkLst>
          <pc:docMk/>
          <pc:sldMk cId="1036121146" sldId="264"/>
        </pc:sldMkLst>
      </pc:sldChg>
      <pc:sldChg chg="addSp modSp add del mod ord modShow">
        <pc:chgData name="Shane Pienaar" userId="f0925806-28c1-4f40-9a02-45e1c960617e" providerId="ADAL" clId="{4BA7B62F-8A71-4294-899D-E7661EDCDB11}" dt="2021-04-16T01:56:11.889" v="8484" actId="2696"/>
        <pc:sldMkLst>
          <pc:docMk/>
          <pc:sldMk cId="464545265" sldId="265"/>
        </pc:sldMkLst>
        <pc:spChg chg="mod">
          <ac:chgData name="Shane Pienaar" userId="f0925806-28c1-4f40-9a02-45e1c960617e" providerId="ADAL" clId="{4BA7B62F-8A71-4294-899D-E7661EDCDB11}" dt="2021-04-12T02:37:27.374" v="1421" actId="20577"/>
          <ac:spMkLst>
            <pc:docMk/>
            <pc:sldMk cId="464545265" sldId="265"/>
            <ac:spMk id="10" creationId="{8920CEA3-AB2C-42C3-B973-08194644ADA8}"/>
          </ac:spMkLst>
        </pc:spChg>
        <pc:spChg chg="mod">
          <ac:chgData name="Shane Pienaar" userId="f0925806-28c1-4f40-9a02-45e1c960617e" providerId="ADAL" clId="{4BA7B62F-8A71-4294-899D-E7661EDCDB11}" dt="2021-04-12T02:36:39.412" v="1413" actId="313"/>
          <ac:spMkLst>
            <pc:docMk/>
            <pc:sldMk cId="464545265" sldId="265"/>
            <ac:spMk id="11" creationId="{844DF514-5D4E-4985-9FA1-4B8A1BEDC6AE}"/>
          </ac:spMkLst>
        </pc:spChg>
        <pc:spChg chg="add mod">
          <ac:chgData name="Shane Pienaar" userId="f0925806-28c1-4f40-9a02-45e1c960617e" providerId="ADAL" clId="{4BA7B62F-8A71-4294-899D-E7661EDCDB11}" dt="2021-04-12T02:36:29.466" v="1412" actId="1076"/>
          <ac:spMkLst>
            <pc:docMk/>
            <pc:sldMk cId="464545265" sldId="265"/>
            <ac:spMk id="34" creationId="{45A8F595-4A3D-4389-AF51-80456795CBD5}"/>
          </ac:spMkLst>
        </pc:spChg>
      </pc:sldChg>
      <pc:sldChg chg="del">
        <pc:chgData name="Shane Pienaar" userId="f0925806-28c1-4f40-9a02-45e1c960617e" providerId="ADAL" clId="{4BA7B62F-8A71-4294-899D-E7661EDCDB11}" dt="2021-03-15T03:59:00.192" v="138" actId="47"/>
        <pc:sldMkLst>
          <pc:docMk/>
          <pc:sldMk cId="4163903397" sldId="265"/>
        </pc:sldMkLst>
      </pc:sldChg>
      <pc:sldChg chg="modSp add del mod">
        <pc:chgData name="Shane Pienaar" userId="f0925806-28c1-4f40-9a02-45e1c960617e" providerId="ADAL" clId="{4BA7B62F-8A71-4294-899D-E7661EDCDB11}" dt="2021-04-15T23:39:21.308" v="4770" actId="2696"/>
        <pc:sldMkLst>
          <pc:docMk/>
          <pc:sldMk cId="4293951605" sldId="266"/>
        </pc:sldMkLst>
        <pc:spChg chg="mod">
          <ac:chgData name="Shane Pienaar" userId="f0925806-28c1-4f40-9a02-45e1c960617e" providerId="ADAL" clId="{4BA7B62F-8A71-4294-899D-E7661EDCDB11}" dt="2021-04-15T23:21:45.472" v="4321"/>
          <ac:spMkLst>
            <pc:docMk/>
            <pc:sldMk cId="4293951605" sldId="266"/>
            <ac:spMk id="11" creationId="{844DF514-5D4E-4985-9FA1-4B8A1BEDC6AE}"/>
          </ac:spMkLst>
        </pc:spChg>
        <pc:spChg chg="mod">
          <ac:chgData name="Shane Pienaar" userId="f0925806-28c1-4f40-9a02-45e1c960617e" providerId="ADAL" clId="{4BA7B62F-8A71-4294-899D-E7661EDCDB11}" dt="2021-04-15T23:29:11.128" v="4369" actId="20577"/>
          <ac:spMkLst>
            <pc:docMk/>
            <pc:sldMk cId="4293951605" sldId="266"/>
            <ac:spMk id="43" creationId="{366C0C50-7E27-465E-BB9E-D209552A18E0}"/>
          </ac:spMkLst>
        </pc:spChg>
        <pc:spChg chg="mod">
          <ac:chgData name="Shane Pienaar" userId="f0925806-28c1-4f40-9a02-45e1c960617e" providerId="ADAL" clId="{4BA7B62F-8A71-4294-899D-E7661EDCDB11}" dt="2021-04-15T23:33:33.859" v="4477" actId="20577"/>
          <ac:spMkLst>
            <pc:docMk/>
            <pc:sldMk cId="4293951605" sldId="266"/>
            <ac:spMk id="45" creationId="{ED49DE2B-A194-48DE-B11E-9E1AE4A582F7}"/>
          </ac:spMkLst>
        </pc:spChg>
      </pc:sldChg>
      <pc:sldChg chg="modSp add del mod">
        <pc:chgData name="Shane Pienaar" userId="f0925806-28c1-4f40-9a02-45e1c960617e" providerId="ADAL" clId="{4BA7B62F-8A71-4294-899D-E7661EDCDB11}" dt="2021-04-15T23:39:23.843" v="4771" actId="2696"/>
        <pc:sldMkLst>
          <pc:docMk/>
          <pc:sldMk cId="3098297610" sldId="267"/>
        </pc:sldMkLst>
        <pc:spChg chg="mod">
          <ac:chgData name="Shane Pienaar" userId="f0925806-28c1-4f40-9a02-45e1c960617e" providerId="ADAL" clId="{4BA7B62F-8A71-4294-899D-E7661EDCDB11}" dt="2021-04-15T23:21:39.514" v="4320" actId="20577"/>
          <ac:spMkLst>
            <pc:docMk/>
            <pc:sldMk cId="3098297610" sldId="267"/>
            <ac:spMk id="11" creationId="{844DF514-5D4E-4985-9FA1-4B8A1BEDC6AE}"/>
          </ac:spMkLst>
        </pc:spChg>
      </pc:sldChg>
      <pc:sldChg chg="addSp modSp add mod modAnim modNotes modNotesTx">
        <pc:chgData name="Shane Pienaar" userId="f0925806-28c1-4f40-9a02-45e1c960617e" providerId="ADAL" clId="{4BA7B62F-8A71-4294-899D-E7661EDCDB11}" dt="2021-05-04T02:58:30.393" v="24664"/>
        <pc:sldMkLst>
          <pc:docMk/>
          <pc:sldMk cId="2787340875" sldId="268"/>
        </pc:sldMkLst>
        <pc:spChg chg="mod">
          <ac:chgData name="Shane Pienaar" userId="f0925806-28c1-4f40-9a02-45e1c960617e" providerId="ADAL" clId="{4BA7B62F-8A71-4294-899D-E7661EDCDB11}" dt="2021-04-16T01:25:57.251" v="6180" actId="20577"/>
          <ac:spMkLst>
            <pc:docMk/>
            <pc:sldMk cId="2787340875" sldId="268"/>
            <ac:spMk id="2" creationId="{59BBF2C4-DA85-46A3-8180-220682EAE420}"/>
          </ac:spMkLst>
        </pc:spChg>
        <pc:spChg chg="mod">
          <ac:chgData name="Shane Pienaar" userId="f0925806-28c1-4f40-9a02-45e1c960617e" providerId="ADAL" clId="{4BA7B62F-8A71-4294-899D-E7661EDCDB11}" dt="2021-04-18T20:53:46.439" v="8804" actId="692"/>
          <ac:spMkLst>
            <pc:docMk/>
            <pc:sldMk cId="2787340875" sldId="268"/>
            <ac:spMk id="7" creationId="{08394406-8CC5-41B9-BA41-3B9AAF1477C0}"/>
          </ac:spMkLst>
        </pc:spChg>
        <pc:spChg chg="mod">
          <ac:chgData name="Shane Pienaar" userId="f0925806-28c1-4f40-9a02-45e1c960617e" providerId="ADAL" clId="{4BA7B62F-8A71-4294-899D-E7661EDCDB11}" dt="2021-04-15T23:38:57.174" v="4767"/>
          <ac:spMkLst>
            <pc:docMk/>
            <pc:sldMk cId="2787340875" sldId="268"/>
            <ac:spMk id="11" creationId="{844DF514-5D4E-4985-9FA1-4B8A1BEDC6AE}"/>
          </ac:spMkLst>
        </pc:spChg>
        <pc:spChg chg="add mod">
          <ac:chgData name="Shane Pienaar" userId="f0925806-28c1-4f40-9a02-45e1c960617e" providerId="ADAL" clId="{4BA7B62F-8A71-4294-899D-E7661EDCDB11}" dt="2021-04-19T03:10:56.694" v="15805"/>
          <ac:spMkLst>
            <pc:docMk/>
            <pc:sldMk cId="2787340875" sldId="268"/>
            <ac:spMk id="34" creationId="{B6968E4E-4B80-4103-B8BF-E77FF377BF2A}"/>
          </ac:spMkLst>
        </pc:spChg>
        <pc:spChg chg="add mod">
          <ac:chgData name="Shane Pienaar" userId="f0925806-28c1-4f40-9a02-45e1c960617e" providerId="ADAL" clId="{4BA7B62F-8A71-4294-899D-E7661EDCDB11}" dt="2021-04-19T03:10:56.694" v="15805"/>
          <ac:spMkLst>
            <pc:docMk/>
            <pc:sldMk cId="2787340875" sldId="268"/>
            <ac:spMk id="35" creationId="{381906CB-486B-4494-984E-E462D11539D0}"/>
          </ac:spMkLst>
        </pc:spChg>
        <pc:spChg chg="add mod">
          <ac:chgData name="Shane Pienaar" userId="f0925806-28c1-4f40-9a02-45e1c960617e" providerId="ADAL" clId="{4BA7B62F-8A71-4294-899D-E7661EDCDB11}" dt="2021-04-19T03:10:56.694" v="15805"/>
          <ac:spMkLst>
            <pc:docMk/>
            <pc:sldMk cId="2787340875" sldId="268"/>
            <ac:spMk id="36" creationId="{2612CD40-A93D-4A74-9015-131FD3FEF860}"/>
          </ac:spMkLst>
        </pc:spChg>
        <pc:spChg chg="add mod">
          <ac:chgData name="Shane Pienaar" userId="f0925806-28c1-4f40-9a02-45e1c960617e" providerId="ADAL" clId="{4BA7B62F-8A71-4294-899D-E7661EDCDB11}" dt="2021-04-19T03:10:56.694" v="15805"/>
          <ac:spMkLst>
            <pc:docMk/>
            <pc:sldMk cId="2787340875" sldId="268"/>
            <ac:spMk id="37" creationId="{22C4BDF2-D495-4846-8946-9F874A8F5337}"/>
          </ac:spMkLst>
        </pc:spChg>
        <pc:spChg chg="add mod">
          <ac:chgData name="Shane Pienaar" userId="f0925806-28c1-4f40-9a02-45e1c960617e" providerId="ADAL" clId="{4BA7B62F-8A71-4294-899D-E7661EDCDB11}" dt="2021-04-19T03:10:56.694" v="15805"/>
          <ac:spMkLst>
            <pc:docMk/>
            <pc:sldMk cId="2787340875" sldId="268"/>
            <ac:spMk id="38" creationId="{1B933F45-EF9F-471E-9CEB-3B1FBA31D9D3}"/>
          </ac:spMkLst>
        </pc:spChg>
        <pc:spChg chg="add mod ord">
          <ac:chgData name="Shane Pienaar" userId="f0925806-28c1-4f40-9a02-45e1c960617e" providerId="ADAL" clId="{4BA7B62F-8A71-4294-899D-E7661EDCDB11}" dt="2021-04-19T03:11:03.927" v="15806" actId="170"/>
          <ac:spMkLst>
            <pc:docMk/>
            <pc:sldMk cId="2787340875" sldId="268"/>
            <ac:spMk id="39" creationId="{8CC27F4D-8E42-44AB-BAB7-7D68F801E523}"/>
          </ac:spMkLst>
        </pc:spChg>
        <pc:spChg chg="add mod">
          <ac:chgData name="Shane Pienaar" userId="f0925806-28c1-4f40-9a02-45e1c960617e" providerId="ADAL" clId="{4BA7B62F-8A71-4294-899D-E7661EDCDB11}" dt="2021-04-19T03:14:11.149" v="15819" actId="14100"/>
          <ac:spMkLst>
            <pc:docMk/>
            <pc:sldMk cId="2787340875" sldId="268"/>
            <ac:spMk id="40" creationId="{D8947147-8EAA-4278-A337-729749299F2A}"/>
          </ac:spMkLst>
        </pc:spChg>
        <pc:spChg chg="add mod">
          <ac:chgData name="Shane Pienaar" userId="f0925806-28c1-4f40-9a02-45e1c960617e" providerId="ADAL" clId="{4BA7B62F-8A71-4294-899D-E7661EDCDB11}" dt="2021-04-19T03:14:37.496" v="15822" actId="13822"/>
          <ac:spMkLst>
            <pc:docMk/>
            <pc:sldMk cId="2787340875" sldId="268"/>
            <ac:spMk id="41" creationId="{4F3A82A6-CDF3-4722-A41C-CC496291E974}"/>
          </ac:spMkLst>
        </pc:spChg>
        <pc:spChg chg="mod">
          <ac:chgData name="Shane Pienaar" userId="f0925806-28c1-4f40-9a02-45e1c960617e" providerId="ADAL" clId="{4BA7B62F-8A71-4294-899D-E7661EDCDB11}" dt="2021-04-15T23:39:44.597" v="4794" actId="114"/>
          <ac:spMkLst>
            <pc:docMk/>
            <pc:sldMk cId="2787340875" sldId="268"/>
            <ac:spMk id="43" creationId="{366C0C50-7E27-465E-BB9E-D209552A18E0}"/>
          </ac:spMkLst>
        </pc:spChg>
        <pc:spChg chg="mod">
          <ac:chgData name="Shane Pienaar" userId="f0925806-28c1-4f40-9a02-45e1c960617e" providerId="ADAL" clId="{4BA7B62F-8A71-4294-899D-E7661EDCDB11}" dt="2021-04-15T23:50:07.158" v="5408" actId="20577"/>
          <ac:spMkLst>
            <pc:docMk/>
            <pc:sldMk cId="2787340875" sldId="268"/>
            <ac:spMk id="45" creationId="{ED49DE2B-A194-48DE-B11E-9E1AE4A582F7}"/>
          </ac:spMkLst>
        </pc:spChg>
        <pc:spChg chg="mod">
          <ac:chgData name="Shane Pienaar" userId="f0925806-28c1-4f40-9a02-45e1c960617e" providerId="ADAL" clId="{4BA7B62F-8A71-4294-899D-E7661EDCDB11}" dt="2021-04-15T23:50:12.342" v="5410" actId="20577"/>
          <ac:spMkLst>
            <pc:docMk/>
            <pc:sldMk cId="2787340875" sldId="268"/>
            <ac:spMk id="46" creationId="{3F5F9D72-2EA4-4F1C-A4C9-75E934FFDCD0}"/>
          </ac:spMkLst>
        </pc:spChg>
        <pc:spChg chg="mod">
          <ac:chgData name="Shane Pienaar" userId="f0925806-28c1-4f40-9a02-45e1c960617e" providerId="ADAL" clId="{4BA7B62F-8A71-4294-899D-E7661EDCDB11}" dt="2021-04-15T23:46:58.714" v="5196" actId="1036"/>
          <ac:spMkLst>
            <pc:docMk/>
            <pc:sldMk cId="2787340875" sldId="268"/>
            <ac:spMk id="47" creationId="{08110FA9-AC0D-4BF1-B42F-3AEC7AA36FDD}"/>
          </ac:spMkLst>
        </pc:spChg>
        <pc:spChg chg="mod">
          <ac:chgData name="Shane Pienaar" userId="f0925806-28c1-4f40-9a02-45e1c960617e" providerId="ADAL" clId="{4BA7B62F-8A71-4294-899D-E7661EDCDB11}" dt="2021-04-15T23:42:47.948" v="5005" actId="20577"/>
          <ac:spMkLst>
            <pc:docMk/>
            <pc:sldMk cId="2787340875" sldId="268"/>
            <ac:spMk id="48" creationId="{CAF41F51-AAA3-42AC-A18F-13C20D86C731}"/>
          </ac:spMkLst>
        </pc:spChg>
        <pc:spChg chg="mod">
          <ac:chgData name="Shane Pienaar" userId="f0925806-28c1-4f40-9a02-45e1c960617e" providerId="ADAL" clId="{4BA7B62F-8A71-4294-899D-E7661EDCDB11}" dt="2021-04-15T23:54:42.808" v="5469" actId="20577"/>
          <ac:spMkLst>
            <pc:docMk/>
            <pc:sldMk cId="2787340875" sldId="268"/>
            <ac:spMk id="49" creationId="{CCF1B05E-7A8F-4D1B-9FA8-05161157C78C}"/>
          </ac:spMkLst>
        </pc:spChg>
        <pc:spChg chg="mod">
          <ac:chgData name="Shane Pienaar" userId="f0925806-28c1-4f40-9a02-45e1c960617e" providerId="ADAL" clId="{4BA7B62F-8A71-4294-899D-E7661EDCDB11}" dt="2021-04-15T23:52:20.798" v="5427" actId="20577"/>
          <ac:spMkLst>
            <pc:docMk/>
            <pc:sldMk cId="2787340875" sldId="268"/>
            <ac:spMk id="50" creationId="{CB69A810-658D-4A62-B5A4-6C33925595C1}"/>
          </ac:spMkLst>
        </pc:spChg>
        <pc:picChg chg="mod">
          <ac:chgData name="Shane Pienaar" userId="f0925806-28c1-4f40-9a02-45e1c960617e" providerId="ADAL" clId="{4BA7B62F-8A71-4294-899D-E7661EDCDB11}" dt="2021-04-15T23:49:43.784" v="5386" actId="1036"/>
          <ac:picMkLst>
            <pc:docMk/>
            <pc:sldMk cId="2787340875" sldId="268"/>
            <ac:picMk id="8" creationId="{73635634-3C08-41AB-9DD5-156125E2EF0D}"/>
          </ac:picMkLst>
        </pc:picChg>
      </pc:sldChg>
      <pc:sldChg chg="modSp add mod modNotes modNotesTx">
        <pc:chgData name="Shane Pienaar" userId="f0925806-28c1-4f40-9a02-45e1c960617e" providerId="ADAL" clId="{4BA7B62F-8A71-4294-899D-E7661EDCDB11}" dt="2021-04-19T04:01:17.199" v="19796" actId="113"/>
        <pc:sldMkLst>
          <pc:docMk/>
          <pc:sldMk cId="4170053705" sldId="269"/>
        </pc:sldMkLst>
        <pc:spChg chg="mod">
          <ac:chgData name="Shane Pienaar" userId="f0925806-28c1-4f40-9a02-45e1c960617e" providerId="ADAL" clId="{4BA7B62F-8A71-4294-899D-E7661EDCDB11}" dt="2021-04-16T01:26:21.426" v="6187" actId="20577"/>
          <ac:spMkLst>
            <pc:docMk/>
            <pc:sldMk cId="4170053705" sldId="269"/>
            <ac:spMk id="2" creationId="{59BBF2C4-DA85-46A3-8180-220682EAE420}"/>
          </ac:spMkLst>
        </pc:spChg>
        <pc:spChg chg="mod">
          <ac:chgData name="Shane Pienaar" userId="f0925806-28c1-4f40-9a02-45e1c960617e" providerId="ADAL" clId="{4BA7B62F-8A71-4294-899D-E7661EDCDB11}" dt="2021-04-18T20:53:56.070" v="8806" actId="692"/>
          <ac:spMkLst>
            <pc:docMk/>
            <pc:sldMk cId="4170053705" sldId="269"/>
            <ac:spMk id="7" creationId="{08394406-8CC5-41B9-BA41-3B9AAF1477C0}"/>
          </ac:spMkLst>
        </pc:spChg>
        <pc:spChg chg="mod">
          <ac:chgData name="Shane Pienaar" userId="f0925806-28c1-4f40-9a02-45e1c960617e" providerId="ADAL" clId="{4BA7B62F-8A71-4294-899D-E7661EDCDB11}" dt="2021-04-15T23:39:12.941" v="4769"/>
          <ac:spMkLst>
            <pc:docMk/>
            <pc:sldMk cId="4170053705" sldId="269"/>
            <ac:spMk id="11" creationId="{844DF514-5D4E-4985-9FA1-4B8A1BEDC6AE}"/>
          </ac:spMkLst>
        </pc:spChg>
        <pc:spChg chg="mod">
          <ac:chgData name="Shane Pienaar" userId="f0925806-28c1-4f40-9a02-45e1c960617e" providerId="ADAL" clId="{4BA7B62F-8A71-4294-899D-E7661EDCDB11}" dt="2021-04-15T23:56:02.882" v="5534"/>
          <ac:spMkLst>
            <pc:docMk/>
            <pc:sldMk cId="4170053705" sldId="269"/>
            <ac:spMk id="43" creationId="{366C0C50-7E27-465E-BB9E-D209552A18E0}"/>
          </ac:spMkLst>
        </pc:spChg>
        <pc:spChg chg="mod">
          <ac:chgData name="Shane Pienaar" userId="f0925806-28c1-4f40-9a02-45e1c960617e" providerId="ADAL" clId="{4BA7B62F-8A71-4294-899D-E7661EDCDB11}" dt="2021-04-15T23:56:17.810" v="5569" actId="20577"/>
          <ac:spMkLst>
            <pc:docMk/>
            <pc:sldMk cId="4170053705" sldId="269"/>
            <ac:spMk id="45" creationId="{ED49DE2B-A194-48DE-B11E-9E1AE4A582F7}"/>
          </ac:spMkLst>
        </pc:spChg>
        <pc:spChg chg="mod">
          <ac:chgData name="Shane Pienaar" userId="f0925806-28c1-4f40-9a02-45e1c960617e" providerId="ADAL" clId="{4BA7B62F-8A71-4294-899D-E7661EDCDB11}" dt="2021-04-16T00:01:31.063" v="5786" actId="6549"/>
          <ac:spMkLst>
            <pc:docMk/>
            <pc:sldMk cId="4170053705" sldId="269"/>
            <ac:spMk id="46" creationId="{3F5F9D72-2EA4-4F1C-A4C9-75E934FFDCD0}"/>
          </ac:spMkLst>
        </pc:spChg>
        <pc:spChg chg="mod">
          <ac:chgData name="Shane Pienaar" userId="f0925806-28c1-4f40-9a02-45e1c960617e" providerId="ADAL" clId="{4BA7B62F-8A71-4294-899D-E7661EDCDB11}" dt="2021-04-16T00:03:47.129" v="5794" actId="6549"/>
          <ac:spMkLst>
            <pc:docMk/>
            <pc:sldMk cId="4170053705" sldId="269"/>
            <ac:spMk id="47" creationId="{08110FA9-AC0D-4BF1-B42F-3AEC7AA36FDD}"/>
          </ac:spMkLst>
        </pc:spChg>
        <pc:spChg chg="mod">
          <ac:chgData name="Shane Pienaar" userId="f0925806-28c1-4f40-9a02-45e1c960617e" providerId="ADAL" clId="{4BA7B62F-8A71-4294-899D-E7661EDCDB11}" dt="2021-04-19T03:54:59.854" v="19028" actId="6549"/>
          <ac:spMkLst>
            <pc:docMk/>
            <pc:sldMk cId="4170053705" sldId="269"/>
            <ac:spMk id="48" creationId="{CAF41F51-AAA3-42AC-A18F-13C20D86C731}"/>
          </ac:spMkLst>
        </pc:spChg>
        <pc:spChg chg="mod">
          <ac:chgData name="Shane Pienaar" userId="f0925806-28c1-4f40-9a02-45e1c960617e" providerId="ADAL" clId="{4BA7B62F-8A71-4294-899D-E7661EDCDB11}" dt="2021-04-19T03:40:48.308" v="17739" actId="20577"/>
          <ac:spMkLst>
            <pc:docMk/>
            <pc:sldMk cId="4170053705" sldId="269"/>
            <ac:spMk id="49" creationId="{CCF1B05E-7A8F-4D1B-9FA8-05161157C78C}"/>
          </ac:spMkLst>
        </pc:spChg>
        <pc:spChg chg="mod">
          <ac:chgData name="Shane Pienaar" userId="f0925806-28c1-4f40-9a02-45e1c960617e" providerId="ADAL" clId="{4BA7B62F-8A71-4294-899D-E7661EDCDB11}" dt="2021-04-16T00:03:52.667" v="5797" actId="6549"/>
          <ac:spMkLst>
            <pc:docMk/>
            <pc:sldMk cId="4170053705" sldId="269"/>
            <ac:spMk id="50" creationId="{CB69A810-658D-4A62-B5A4-6C33925595C1}"/>
          </ac:spMkLst>
        </pc:spChg>
        <pc:picChg chg="mod">
          <ac:chgData name="Shane Pienaar" userId="f0925806-28c1-4f40-9a02-45e1c960617e" providerId="ADAL" clId="{4BA7B62F-8A71-4294-899D-E7661EDCDB11}" dt="2021-04-15T23:49:57.375" v="5406" actId="1036"/>
          <ac:picMkLst>
            <pc:docMk/>
            <pc:sldMk cId="4170053705" sldId="269"/>
            <ac:picMk id="8" creationId="{73635634-3C08-41AB-9DD5-156125E2EF0D}"/>
          </ac:picMkLst>
        </pc:picChg>
      </pc:sldChg>
      <pc:sldChg chg="addSp delSp modSp add mod ord modNotes modNotesTx">
        <pc:chgData name="Shane Pienaar" userId="f0925806-28c1-4f40-9a02-45e1c960617e" providerId="ADAL" clId="{4BA7B62F-8A71-4294-899D-E7661EDCDB11}" dt="2021-04-19T05:39:46.731" v="22516" actId="20577"/>
        <pc:sldMkLst>
          <pc:docMk/>
          <pc:sldMk cId="73256569" sldId="270"/>
        </pc:sldMkLst>
        <pc:spChg chg="mod">
          <ac:chgData name="Shane Pienaar" userId="f0925806-28c1-4f40-9a02-45e1c960617e" providerId="ADAL" clId="{4BA7B62F-8A71-4294-899D-E7661EDCDB11}" dt="2021-04-16T01:24:36.948" v="6152" actId="20577"/>
          <ac:spMkLst>
            <pc:docMk/>
            <pc:sldMk cId="73256569" sldId="270"/>
            <ac:spMk id="2" creationId="{59BBF2C4-DA85-46A3-8180-220682EAE420}"/>
          </ac:spMkLst>
        </pc:spChg>
        <pc:spChg chg="mod">
          <ac:chgData name="Shane Pienaar" userId="f0925806-28c1-4f40-9a02-45e1c960617e" providerId="ADAL" clId="{4BA7B62F-8A71-4294-899D-E7661EDCDB11}" dt="2021-04-18T21:44:37.243" v="8983" actId="1035"/>
          <ac:spMkLst>
            <pc:docMk/>
            <pc:sldMk cId="73256569" sldId="270"/>
            <ac:spMk id="7" creationId="{08394406-8CC5-41B9-BA41-3B9AAF1477C0}"/>
          </ac:spMkLst>
        </pc:spChg>
        <pc:spChg chg="mod">
          <ac:chgData name="Shane Pienaar" userId="f0925806-28c1-4f40-9a02-45e1c960617e" providerId="ADAL" clId="{4BA7B62F-8A71-4294-899D-E7661EDCDB11}" dt="2021-04-18T22:12:25.356" v="10061" actId="14100"/>
          <ac:spMkLst>
            <pc:docMk/>
            <pc:sldMk cId="73256569" sldId="270"/>
            <ac:spMk id="9" creationId="{E32349AB-9366-4A91-B377-A6BE25F40DD8}"/>
          </ac:spMkLst>
        </pc:spChg>
        <pc:spChg chg="mod">
          <ac:chgData name="Shane Pienaar" userId="f0925806-28c1-4f40-9a02-45e1c960617e" providerId="ADAL" clId="{4BA7B62F-8A71-4294-899D-E7661EDCDB11}" dt="2021-04-18T22:06:45.908" v="9582" actId="14100"/>
          <ac:spMkLst>
            <pc:docMk/>
            <pc:sldMk cId="73256569" sldId="270"/>
            <ac:spMk id="10" creationId="{8920CEA3-AB2C-42C3-B973-08194644ADA8}"/>
          </ac:spMkLst>
        </pc:spChg>
        <pc:spChg chg="mod">
          <ac:chgData name="Shane Pienaar" userId="f0925806-28c1-4f40-9a02-45e1c960617e" providerId="ADAL" clId="{4BA7B62F-8A71-4294-899D-E7661EDCDB11}" dt="2021-04-19T02:32:16.431" v="14436" actId="20577"/>
          <ac:spMkLst>
            <pc:docMk/>
            <pc:sldMk cId="73256569" sldId="270"/>
            <ac:spMk id="11" creationId="{844DF514-5D4E-4985-9FA1-4B8A1BEDC6AE}"/>
          </ac:spMkLst>
        </pc:spChg>
        <pc:spChg chg="mod">
          <ac:chgData name="Shane Pienaar" userId="f0925806-28c1-4f40-9a02-45e1c960617e" providerId="ADAL" clId="{4BA7B62F-8A71-4294-899D-E7661EDCDB11}" dt="2021-04-18T21:44:37.243" v="8983" actId="1035"/>
          <ac:spMkLst>
            <pc:docMk/>
            <pc:sldMk cId="73256569" sldId="270"/>
            <ac:spMk id="12" creationId="{337FAE06-A660-452F-A850-C7FB62180E10}"/>
          </ac:spMkLst>
        </pc:spChg>
        <pc:spChg chg="mod">
          <ac:chgData name="Shane Pienaar" userId="f0925806-28c1-4f40-9a02-45e1c960617e" providerId="ADAL" clId="{4BA7B62F-8A71-4294-899D-E7661EDCDB11}" dt="2021-04-18T21:44:37.243" v="8983" actId="1035"/>
          <ac:spMkLst>
            <pc:docMk/>
            <pc:sldMk cId="73256569" sldId="270"/>
            <ac:spMk id="13" creationId="{C1C83478-C2B4-4487-A588-580F67B5175E}"/>
          </ac:spMkLst>
        </pc:spChg>
        <pc:spChg chg="mod">
          <ac:chgData name="Shane Pienaar" userId="f0925806-28c1-4f40-9a02-45e1c960617e" providerId="ADAL" clId="{4BA7B62F-8A71-4294-899D-E7661EDCDB11}" dt="2021-04-18T21:44:37.243" v="8983" actId="1035"/>
          <ac:spMkLst>
            <pc:docMk/>
            <pc:sldMk cId="73256569" sldId="270"/>
            <ac:spMk id="14" creationId="{280013F8-7D3E-4FD9-9861-3707016A9182}"/>
          </ac:spMkLst>
        </pc:spChg>
        <pc:spChg chg="mod">
          <ac:chgData name="Shane Pienaar" userId="f0925806-28c1-4f40-9a02-45e1c960617e" providerId="ADAL" clId="{4BA7B62F-8A71-4294-899D-E7661EDCDB11}" dt="2021-04-18T21:44:37.243" v="8983" actId="1035"/>
          <ac:spMkLst>
            <pc:docMk/>
            <pc:sldMk cId="73256569" sldId="270"/>
            <ac:spMk id="15" creationId="{F5799C8F-E3CB-4BC2-B61B-88643C53C4FC}"/>
          </ac:spMkLst>
        </pc:spChg>
        <pc:spChg chg="mod">
          <ac:chgData name="Shane Pienaar" userId="f0925806-28c1-4f40-9a02-45e1c960617e" providerId="ADAL" clId="{4BA7B62F-8A71-4294-899D-E7661EDCDB11}" dt="2021-04-18T21:44:37.243" v="8983" actId="1035"/>
          <ac:spMkLst>
            <pc:docMk/>
            <pc:sldMk cId="73256569" sldId="270"/>
            <ac:spMk id="16" creationId="{604D60F9-66B7-45DF-B866-EEA78A78476E}"/>
          </ac:spMkLst>
        </pc:spChg>
        <pc:spChg chg="mod">
          <ac:chgData name="Shane Pienaar" userId="f0925806-28c1-4f40-9a02-45e1c960617e" providerId="ADAL" clId="{4BA7B62F-8A71-4294-899D-E7661EDCDB11}" dt="2021-04-18T21:44:37.243" v="8983" actId="1035"/>
          <ac:spMkLst>
            <pc:docMk/>
            <pc:sldMk cId="73256569" sldId="270"/>
            <ac:spMk id="17" creationId="{9CFCB3E4-008D-49B4-945B-80458E2E1967}"/>
          </ac:spMkLst>
        </pc:spChg>
        <pc:spChg chg="mod">
          <ac:chgData name="Shane Pienaar" userId="f0925806-28c1-4f40-9a02-45e1c960617e" providerId="ADAL" clId="{4BA7B62F-8A71-4294-899D-E7661EDCDB11}" dt="2021-04-18T21:44:37.243" v="8983" actId="1035"/>
          <ac:spMkLst>
            <pc:docMk/>
            <pc:sldMk cId="73256569" sldId="270"/>
            <ac:spMk id="18" creationId="{CD514D0A-7804-4432-A94A-885F10542413}"/>
          </ac:spMkLst>
        </pc:spChg>
        <pc:spChg chg="mod">
          <ac:chgData name="Shane Pienaar" userId="f0925806-28c1-4f40-9a02-45e1c960617e" providerId="ADAL" clId="{4BA7B62F-8A71-4294-899D-E7661EDCDB11}" dt="2021-04-18T21:44:37.243" v="8983" actId="1035"/>
          <ac:spMkLst>
            <pc:docMk/>
            <pc:sldMk cId="73256569" sldId="270"/>
            <ac:spMk id="21" creationId="{04E5C5A9-4A64-488F-847C-76A91B36F8B7}"/>
          </ac:spMkLst>
        </pc:spChg>
        <pc:spChg chg="add mod">
          <ac:chgData name="Shane Pienaar" userId="f0925806-28c1-4f40-9a02-45e1c960617e" providerId="ADAL" clId="{4BA7B62F-8A71-4294-899D-E7661EDCDB11}" dt="2021-04-18T22:12:19.773" v="10060" actId="14100"/>
          <ac:spMkLst>
            <pc:docMk/>
            <pc:sldMk cId="73256569" sldId="270"/>
            <ac:spMk id="34" creationId="{A8B72A60-3FF5-4950-A71C-823C8D487ABC}"/>
          </ac:spMkLst>
        </pc:spChg>
        <pc:spChg chg="add mod">
          <ac:chgData name="Shane Pienaar" userId="f0925806-28c1-4f40-9a02-45e1c960617e" providerId="ADAL" clId="{4BA7B62F-8A71-4294-899D-E7661EDCDB11}" dt="2021-04-18T21:56:05.405" v="9294" actId="1076"/>
          <ac:spMkLst>
            <pc:docMk/>
            <pc:sldMk cId="73256569" sldId="270"/>
            <ac:spMk id="36" creationId="{75A01B33-C210-46ED-9005-AEEE209C653A}"/>
          </ac:spMkLst>
        </pc:spChg>
        <pc:spChg chg="add mod">
          <ac:chgData name="Shane Pienaar" userId="f0925806-28c1-4f40-9a02-45e1c960617e" providerId="ADAL" clId="{4BA7B62F-8A71-4294-899D-E7661EDCDB11}" dt="2021-04-18T21:56:11.046" v="9295" actId="1076"/>
          <ac:spMkLst>
            <pc:docMk/>
            <pc:sldMk cId="73256569" sldId="270"/>
            <ac:spMk id="37" creationId="{F9E3F1F2-CD53-442F-AB43-5368C4987E9E}"/>
          </ac:spMkLst>
        </pc:spChg>
        <pc:spChg chg="add mod">
          <ac:chgData name="Shane Pienaar" userId="f0925806-28c1-4f40-9a02-45e1c960617e" providerId="ADAL" clId="{4BA7B62F-8A71-4294-899D-E7661EDCDB11}" dt="2021-04-18T20:54:47.663" v="8826" actId="1037"/>
          <ac:spMkLst>
            <pc:docMk/>
            <pc:sldMk cId="73256569" sldId="270"/>
            <ac:spMk id="38" creationId="{DA67C986-AF6F-4397-A61F-268A3C9D6540}"/>
          </ac:spMkLst>
        </pc:spChg>
        <pc:spChg chg="add mod">
          <ac:chgData name="Shane Pienaar" userId="f0925806-28c1-4f40-9a02-45e1c960617e" providerId="ADAL" clId="{4BA7B62F-8A71-4294-899D-E7661EDCDB11}" dt="2021-04-18T22:11:33.415" v="10035" actId="1076"/>
          <ac:spMkLst>
            <pc:docMk/>
            <pc:sldMk cId="73256569" sldId="270"/>
            <ac:spMk id="39" creationId="{8F3674A9-C190-4090-9E9A-FA5BA2C859FD}"/>
          </ac:spMkLst>
        </pc:spChg>
        <pc:spChg chg="add mod">
          <ac:chgData name="Shane Pienaar" userId="f0925806-28c1-4f40-9a02-45e1c960617e" providerId="ADAL" clId="{4BA7B62F-8A71-4294-899D-E7661EDCDB11}" dt="2021-04-18T21:54:42.950" v="9274" actId="1076"/>
          <ac:spMkLst>
            <pc:docMk/>
            <pc:sldMk cId="73256569" sldId="270"/>
            <ac:spMk id="40" creationId="{40D57FB4-5FFB-4D80-8CB0-1D8EE2468228}"/>
          </ac:spMkLst>
        </pc:spChg>
        <pc:spChg chg="add mod">
          <ac:chgData name="Shane Pienaar" userId="f0925806-28c1-4f40-9a02-45e1c960617e" providerId="ADAL" clId="{4BA7B62F-8A71-4294-899D-E7661EDCDB11}" dt="2021-04-18T21:56:53.578" v="9302" actId="1076"/>
          <ac:spMkLst>
            <pc:docMk/>
            <pc:sldMk cId="73256569" sldId="270"/>
            <ac:spMk id="41" creationId="{A40FB848-3C1A-4B16-ADB8-151743CC93DF}"/>
          </ac:spMkLst>
        </pc:spChg>
        <pc:spChg chg="add mod">
          <ac:chgData name="Shane Pienaar" userId="f0925806-28c1-4f40-9a02-45e1c960617e" providerId="ADAL" clId="{4BA7B62F-8A71-4294-899D-E7661EDCDB11}" dt="2021-04-18T22:11:46.323" v="10040" actId="1076"/>
          <ac:spMkLst>
            <pc:docMk/>
            <pc:sldMk cId="73256569" sldId="270"/>
            <ac:spMk id="42" creationId="{ED09E138-D816-4E53-BD21-79062752482B}"/>
          </ac:spMkLst>
        </pc:spChg>
        <pc:spChg chg="mod">
          <ac:chgData name="Shane Pienaar" userId="f0925806-28c1-4f40-9a02-45e1c960617e" providerId="ADAL" clId="{4BA7B62F-8A71-4294-899D-E7661EDCDB11}" dt="2021-04-18T21:53:38.404" v="9272" actId="1036"/>
          <ac:spMkLst>
            <pc:docMk/>
            <pc:sldMk cId="73256569" sldId="270"/>
            <ac:spMk id="43" creationId="{366C0C50-7E27-465E-BB9E-D209552A18E0}"/>
          </ac:spMkLst>
        </pc:spChg>
        <pc:spChg chg="add mod">
          <ac:chgData name="Shane Pienaar" userId="f0925806-28c1-4f40-9a02-45e1c960617e" providerId="ADAL" clId="{4BA7B62F-8A71-4294-899D-E7661EDCDB11}" dt="2021-04-18T21:45:51.951" v="9013" actId="1076"/>
          <ac:spMkLst>
            <pc:docMk/>
            <pc:sldMk cId="73256569" sldId="270"/>
            <ac:spMk id="44" creationId="{A3B4AF9C-97AB-4F32-BE34-639B5A432FC1}"/>
          </ac:spMkLst>
        </pc:spChg>
        <pc:spChg chg="mod">
          <ac:chgData name="Shane Pienaar" userId="f0925806-28c1-4f40-9a02-45e1c960617e" providerId="ADAL" clId="{4BA7B62F-8A71-4294-899D-E7661EDCDB11}" dt="2021-04-18T21:51:44.562" v="9239" actId="1035"/>
          <ac:spMkLst>
            <pc:docMk/>
            <pc:sldMk cId="73256569" sldId="270"/>
            <ac:spMk id="45" creationId="{ED49DE2B-A194-48DE-B11E-9E1AE4A582F7}"/>
          </ac:spMkLst>
        </pc:spChg>
        <pc:spChg chg="mod">
          <ac:chgData name="Shane Pienaar" userId="f0925806-28c1-4f40-9a02-45e1c960617e" providerId="ADAL" clId="{4BA7B62F-8A71-4294-899D-E7661EDCDB11}" dt="2021-04-18T21:44:37.243" v="8983" actId="1035"/>
          <ac:spMkLst>
            <pc:docMk/>
            <pc:sldMk cId="73256569" sldId="270"/>
            <ac:spMk id="46" creationId="{3F5F9D72-2EA4-4F1C-A4C9-75E934FFDCD0}"/>
          </ac:spMkLst>
        </pc:spChg>
        <pc:spChg chg="mod">
          <ac:chgData name="Shane Pienaar" userId="f0925806-28c1-4f40-9a02-45e1c960617e" providerId="ADAL" clId="{4BA7B62F-8A71-4294-899D-E7661EDCDB11}" dt="2021-04-18T21:44:37.243" v="8983" actId="1035"/>
          <ac:spMkLst>
            <pc:docMk/>
            <pc:sldMk cId="73256569" sldId="270"/>
            <ac:spMk id="47" creationId="{08110FA9-AC0D-4BF1-B42F-3AEC7AA36FDD}"/>
          </ac:spMkLst>
        </pc:spChg>
        <pc:spChg chg="mod">
          <ac:chgData name="Shane Pienaar" userId="f0925806-28c1-4f40-9a02-45e1c960617e" providerId="ADAL" clId="{4BA7B62F-8A71-4294-899D-E7661EDCDB11}" dt="2021-04-18T21:44:37.243" v="8983" actId="1035"/>
          <ac:spMkLst>
            <pc:docMk/>
            <pc:sldMk cId="73256569" sldId="270"/>
            <ac:spMk id="48" creationId="{CAF41F51-AAA3-42AC-A18F-13C20D86C731}"/>
          </ac:spMkLst>
        </pc:spChg>
        <pc:spChg chg="mod">
          <ac:chgData name="Shane Pienaar" userId="f0925806-28c1-4f40-9a02-45e1c960617e" providerId="ADAL" clId="{4BA7B62F-8A71-4294-899D-E7661EDCDB11}" dt="2021-04-18T21:44:37.243" v="8983" actId="1035"/>
          <ac:spMkLst>
            <pc:docMk/>
            <pc:sldMk cId="73256569" sldId="270"/>
            <ac:spMk id="49" creationId="{CCF1B05E-7A8F-4D1B-9FA8-05161157C78C}"/>
          </ac:spMkLst>
        </pc:spChg>
        <pc:spChg chg="mod">
          <ac:chgData name="Shane Pienaar" userId="f0925806-28c1-4f40-9a02-45e1c960617e" providerId="ADAL" clId="{4BA7B62F-8A71-4294-899D-E7661EDCDB11}" dt="2021-04-18T21:44:37.243" v="8983" actId="1035"/>
          <ac:spMkLst>
            <pc:docMk/>
            <pc:sldMk cId="73256569" sldId="270"/>
            <ac:spMk id="50" creationId="{CB69A810-658D-4A62-B5A4-6C33925595C1}"/>
          </ac:spMkLst>
        </pc:spChg>
        <pc:spChg chg="mod">
          <ac:chgData name="Shane Pienaar" userId="f0925806-28c1-4f40-9a02-45e1c960617e" providerId="ADAL" clId="{4BA7B62F-8A71-4294-899D-E7661EDCDB11}" dt="2021-04-18T21:51:02.586" v="9210" actId="1035"/>
          <ac:spMkLst>
            <pc:docMk/>
            <pc:sldMk cId="73256569" sldId="270"/>
            <ac:spMk id="51" creationId="{E30D83F1-F69C-4214-AD8F-D2136E648977}"/>
          </ac:spMkLst>
        </pc:spChg>
        <pc:spChg chg="add mod">
          <ac:chgData name="Shane Pienaar" userId="f0925806-28c1-4f40-9a02-45e1c960617e" providerId="ADAL" clId="{4BA7B62F-8A71-4294-899D-E7661EDCDB11}" dt="2021-04-18T21:54:49.557" v="9275" actId="1076"/>
          <ac:spMkLst>
            <pc:docMk/>
            <pc:sldMk cId="73256569" sldId="270"/>
            <ac:spMk id="52" creationId="{B0429044-25CB-4955-A321-B8339DBB3142}"/>
          </ac:spMkLst>
        </pc:spChg>
        <pc:spChg chg="add mod">
          <ac:chgData name="Shane Pienaar" userId="f0925806-28c1-4f40-9a02-45e1c960617e" providerId="ADAL" clId="{4BA7B62F-8A71-4294-899D-E7661EDCDB11}" dt="2021-04-18T22:12:00.683" v="10045" actId="1076"/>
          <ac:spMkLst>
            <pc:docMk/>
            <pc:sldMk cId="73256569" sldId="270"/>
            <ac:spMk id="53" creationId="{2D1F5CC9-F31A-4CD3-A6E6-DBB146CC5B47}"/>
          </ac:spMkLst>
        </pc:spChg>
        <pc:spChg chg="add mod">
          <ac:chgData name="Shane Pienaar" userId="f0925806-28c1-4f40-9a02-45e1c960617e" providerId="ADAL" clId="{4BA7B62F-8A71-4294-899D-E7661EDCDB11}" dt="2021-04-18T21:54:52.519" v="9276" actId="1076"/>
          <ac:spMkLst>
            <pc:docMk/>
            <pc:sldMk cId="73256569" sldId="270"/>
            <ac:spMk id="54" creationId="{D8EEDA0A-525F-4B12-8EFD-B50DBA86AD9E}"/>
          </ac:spMkLst>
        </pc:spChg>
        <pc:spChg chg="add mod">
          <ac:chgData name="Shane Pienaar" userId="f0925806-28c1-4f40-9a02-45e1c960617e" providerId="ADAL" clId="{4BA7B62F-8A71-4294-899D-E7661EDCDB11}" dt="2021-04-18T22:11:51.515" v="10042" actId="1076"/>
          <ac:spMkLst>
            <pc:docMk/>
            <pc:sldMk cId="73256569" sldId="270"/>
            <ac:spMk id="55" creationId="{34B6BA8C-14AE-459C-A3C0-A79ED87E9359}"/>
          </ac:spMkLst>
        </pc:spChg>
        <pc:spChg chg="add mod">
          <ac:chgData name="Shane Pienaar" userId="f0925806-28c1-4f40-9a02-45e1c960617e" providerId="ADAL" clId="{4BA7B62F-8A71-4294-899D-E7661EDCDB11}" dt="2021-04-18T21:44:37.243" v="8983" actId="1035"/>
          <ac:spMkLst>
            <pc:docMk/>
            <pc:sldMk cId="73256569" sldId="270"/>
            <ac:spMk id="56" creationId="{06064109-AC13-485E-8370-61B456633D2F}"/>
          </ac:spMkLst>
        </pc:spChg>
        <pc:spChg chg="add mod">
          <ac:chgData name="Shane Pienaar" userId="f0925806-28c1-4f40-9a02-45e1c960617e" providerId="ADAL" clId="{4BA7B62F-8A71-4294-899D-E7661EDCDB11}" dt="2021-04-18T22:11:56.755" v="10044" actId="1076"/>
          <ac:spMkLst>
            <pc:docMk/>
            <pc:sldMk cId="73256569" sldId="270"/>
            <ac:spMk id="57" creationId="{23517883-360D-4FA2-91F9-292D3EA5F155}"/>
          </ac:spMkLst>
        </pc:spChg>
        <pc:spChg chg="add mod">
          <ac:chgData name="Shane Pienaar" userId="f0925806-28c1-4f40-9a02-45e1c960617e" providerId="ADAL" clId="{4BA7B62F-8A71-4294-899D-E7661EDCDB11}" dt="2021-04-18T22:12:37.939" v="10063" actId="1076"/>
          <ac:spMkLst>
            <pc:docMk/>
            <pc:sldMk cId="73256569" sldId="270"/>
            <ac:spMk id="58" creationId="{035F0229-6BD4-42AF-93D7-21E4166281E2}"/>
          </ac:spMkLst>
        </pc:spChg>
        <pc:spChg chg="add mod">
          <ac:chgData name="Shane Pienaar" userId="f0925806-28c1-4f40-9a02-45e1c960617e" providerId="ADAL" clId="{4BA7B62F-8A71-4294-899D-E7661EDCDB11}" dt="2021-04-18T21:42:52.272" v="8916" actId="20577"/>
          <ac:spMkLst>
            <pc:docMk/>
            <pc:sldMk cId="73256569" sldId="270"/>
            <ac:spMk id="59" creationId="{A5D76293-A8B1-4907-AB77-CBFEF0F1E46D}"/>
          </ac:spMkLst>
        </pc:spChg>
        <pc:spChg chg="add mod">
          <ac:chgData name="Shane Pienaar" userId="f0925806-28c1-4f40-9a02-45e1c960617e" providerId="ADAL" clId="{4BA7B62F-8A71-4294-899D-E7661EDCDB11}" dt="2021-04-18T22:12:03.523" v="10046" actId="1076"/>
          <ac:spMkLst>
            <pc:docMk/>
            <pc:sldMk cId="73256569" sldId="270"/>
            <ac:spMk id="60" creationId="{D8B877F9-D6A5-45AC-8683-CB87391D245E}"/>
          </ac:spMkLst>
        </pc:spChg>
        <pc:spChg chg="add mod">
          <ac:chgData name="Shane Pienaar" userId="f0925806-28c1-4f40-9a02-45e1c960617e" providerId="ADAL" clId="{4BA7B62F-8A71-4294-899D-E7661EDCDB11}" dt="2021-04-18T22:11:44.395" v="10039" actId="1076"/>
          <ac:spMkLst>
            <pc:docMk/>
            <pc:sldMk cId="73256569" sldId="270"/>
            <ac:spMk id="61" creationId="{29783EC3-58AA-4836-B730-583127B33F38}"/>
          </ac:spMkLst>
        </pc:spChg>
        <pc:spChg chg="add mod">
          <ac:chgData name="Shane Pienaar" userId="f0925806-28c1-4f40-9a02-45e1c960617e" providerId="ADAL" clId="{4BA7B62F-8A71-4294-899D-E7661EDCDB11}" dt="2021-04-18T22:11:42.819" v="10038" actId="1076"/>
          <ac:spMkLst>
            <pc:docMk/>
            <pc:sldMk cId="73256569" sldId="270"/>
            <ac:spMk id="62" creationId="{1B43AB3F-B3EB-4971-9674-348C0ABA4720}"/>
          </ac:spMkLst>
        </pc:spChg>
        <pc:spChg chg="add mod">
          <ac:chgData name="Shane Pienaar" userId="f0925806-28c1-4f40-9a02-45e1c960617e" providerId="ADAL" clId="{4BA7B62F-8A71-4294-899D-E7661EDCDB11}" dt="2021-04-18T22:11:53.443" v="10043" actId="1076"/>
          <ac:spMkLst>
            <pc:docMk/>
            <pc:sldMk cId="73256569" sldId="270"/>
            <ac:spMk id="63" creationId="{BD17D438-ACAE-41B1-9EF9-873D05353288}"/>
          </ac:spMkLst>
        </pc:spChg>
        <pc:spChg chg="add mod">
          <ac:chgData name="Shane Pienaar" userId="f0925806-28c1-4f40-9a02-45e1c960617e" providerId="ADAL" clId="{4BA7B62F-8A71-4294-899D-E7661EDCDB11}" dt="2021-04-18T22:11:49.515" v="10041" actId="1076"/>
          <ac:spMkLst>
            <pc:docMk/>
            <pc:sldMk cId="73256569" sldId="270"/>
            <ac:spMk id="64" creationId="{FFA0C290-5B19-4C8A-9089-C29EE0C05617}"/>
          </ac:spMkLst>
        </pc:spChg>
        <pc:spChg chg="add mod">
          <ac:chgData name="Shane Pienaar" userId="f0925806-28c1-4f40-9a02-45e1c960617e" providerId="ADAL" clId="{4BA7B62F-8A71-4294-899D-E7661EDCDB11}" dt="2021-04-18T22:00:30.025" v="9457" actId="313"/>
          <ac:spMkLst>
            <pc:docMk/>
            <pc:sldMk cId="73256569" sldId="270"/>
            <ac:spMk id="65" creationId="{3860EAFD-8706-47DD-AF9C-0D7C406C2381}"/>
          </ac:spMkLst>
        </pc:spChg>
        <pc:spChg chg="add mod">
          <ac:chgData name="Shane Pienaar" userId="f0925806-28c1-4f40-9a02-45e1c960617e" providerId="ADAL" clId="{4BA7B62F-8A71-4294-899D-E7661EDCDB11}" dt="2021-04-18T22:11:37.484" v="10036" actId="1076"/>
          <ac:spMkLst>
            <pc:docMk/>
            <pc:sldMk cId="73256569" sldId="270"/>
            <ac:spMk id="66" creationId="{9F175422-C8FB-4780-A9A1-D8D87965888D}"/>
          </ac:spMkLst>
        </pc:spChg>
        <pc:spChg chg="add mod">
          <ac:chgData name="Shane Pienaar" userId="f0925806-28c1-4f40-9a02-45e1c960617e" providerId="ADAL" clId="{4BA7B62F-8A71-4294-899D-E7661EDCDB11}" dt="2021-04-18T21:56:02.846" v="9292" actId="1076"/>
          <ac:spMkLst>
            <pc:docMk/>
            <pc:sldMk cId="73256569" sldId="270"/>
            <ac:spMk id="67" creationId="{2A60BB2C-8A47-4917-8A2E-E304A55E5FCA}"/>
          </ac:spMkLst>
        </pc:spChg>
        <pc:spChg chg="add mod">
          <ac:chgData name="Shane Pienaar" userId="f0925806-28c1-4f40-9a02-45e1c960617e" providerId="ADAL" clId="{4BA7B62F-8A71-4294-899D-E7661EDCDB11}" dt="2021-04-18T22:11:39.819" v="10037" actId="1076"/>
          <ac:spMkLst>
            <pc:docMk/>
            <pc:sldMk cId="73256569" sldId="270"/>
            <ac:spMk id="68" creationId="{8D3EA677-1DC7-4158-82EC-1B3F983AD6CA}"/>
          </ac:spMkLst>
        </pc:spChg>
        <pc:spChg chg="add mod">
          <ac:chgData name="Shane Pienaar" userId="f0925806-28c1-4f40-9a02-45e1c960617e" providerId="ADAL" clId="{4BA7B62F-8A71-4294-899D-E7661EDCDB11}" dt="2021-04-18T22:07:26.802" v="9600" actId="13822"/>
          <ac:spMkLst>
            <pc:docMk/>
            <pc:sldMk cId="73256569" sldId="270"/>
            <ac:spMk id="69" creationId="{AC2B4C61-4A2D-44DC-9B26-BD053B77FB6E}"/>
          </ac:spMkLst>
        </pc:spChg>
        <pc:spChg chg="add mod">
          <ac:chgData name="Shane Pienaar" userId="f0925806-28c1-4f40-9a02-45e1c960617e" providerId="ADAL" clId="{4BA7B62F-8A71-4294-899D-E7661EDCDB11}" dt="2021-04-18T22:07:37.554" v="9601" actId="465"/>
          <ac:spMkLst>
            <pc:docMk/>
            <pc:sldMk cId="73256569" sldId="270"/>
            <ac:spMk id="70" creationId="{38AF17B6-D715-465E-AA8A-FC55E74CAF09}"/>
          </ac:spMkLst>
        </pc:spChg>
        <pc:spChg chg="add mod">
          <ac:chgData name="Shane Pienaar" userId="f0925806-28c1-4f40-9a02-45e1c960617e" providerId="ADAL" clId="{4BA7B62F-8A71-4294-899D-E7661EDCDB11}" dt="2021-04-18T22:07:37.554" v="9601" actId="465"/>
          <ac:spMkLst>
            <pc:docMk/>
            <pc:sldMk cId="73256569" sldId="270"/>
            <ac:spMk id="71" creationId="{AF078261-BAC2-4E81-8AE5-E6E6515F6531}"/>
          </ac:spMkLst>
        </pc:spChg>
        <pc:spChg chg="add mod">
          <ac:chgData name="Shane Pienaar" userId="f0925806-28c1-4f40-9a02-45e1c960617e" providerId="ADAL" clId="{4BA7B62F-8A71-4294-899D-E7661EDCDB11}" dt="2021-04-18T22:07:37.554" v="9601" actId="465"/>
          <ac:spMkLst>
            <pc:docMk/>
            <pc:sldMk cId="73256569" sldId="270"/>
            <ac:spMk id="72" creationId="{1D6E8217-4809-4E28-A745-41CA0A524541}"/>
          </ac:spMkLst>
        </pc:spChg>
        <pc:spChg chg="add mod">
          <ac:chgData name="Shane Pienaar" userId="f0925806-28c1-4f40-9a02-45e1c960617e" providerId="ADAL" clId="{4BA7B62F-8A71-4294-899D-E7661EDCDB11}" dt="2021-04-18T22:07:37.554" v="9601" actId="465"/>
          <ac:spMkLst>
            <pc:docMk/>
            <pc:sldMk cId="73256569" sldId="270"/>
            <ac:spMk id="73" creationId="{FA8082AE-7FF5-4A07-BEE2-3E40315FADCD}"/>
          </ac:spMkLst>
        </pc:spChg>
        <pc:spChg chg="add mod">
          <ac:chgData name="Shane Pienaar" userId="f0925806-28c1-4f40-9a02-45e1c960617e" providerId="ADAL" clId="{4BA7B62F-8A71-4294-899D-E7661EDCDB11}" dt="2021-04-18T22:07:26.802" v="9600" actId="13822"/>
          <ac:spMkLst>
            <pc:docMk/>
            <pc:sldMk cId="73256569" sldId="270"/>
            <ac:spMk id="74" creationId="{F5E7DBA5-89F5-4BA4-AFCB-3B2AE14CC317}"/>
          </ac:spMkLst>
        </pc:spChg>
        <pc:spChg chg="add del mod">
          <ac:chgData name="Shane Pienaar" userId="f0925806-28c1-4f40-9a02-45e1c960617e" providerId="ADAL" clId="{4BA7B62F-8A71-4294-899D-E7661EDCDB11}" dt="2021-04-18T22:10:16.069" v="9895"/>
          <ac:spMkLst>
            <pc:docMk/>
            <pc:sldMk cId="73256569" sldId="270"/>
            <ac:spMk id="75" creationId="{B4EBD499-0610-46BA-8374-0B39322580B9}"/>
          </ac:spMkLst>
        </pc:spChg>
        <pc:spChg chg="add del mod">
          <ac:chgData name="Shane Pienaar" userId="f0925806-28c1-4f40-9a02-45e1c960617e" providerId="ADAL" clId="{4BA7B62F-8A71-4294-899D-E7661EDCDB11}" dt="2021-04-18T22:10:16.069" v="9895"/>
          <ac:spMkLst>
            <pc:docMk/>
            <pc:sldMk cId="73256569" sldId="270"/>
            <ac:spMk id="76" creationId="{1F54C212-598C-440A-8922-1F69E97B0224}"/>
          </ac:spMkLst>
        </pc:spChg>
        <pc:spChg chg="add del mod">
          <ac:chgData name="Shane Pienaar" userId="f0925806-28c1-4f40-9a02-45e1c960617e" providerId="ADAL" clId="{4BA7B62F-8A71-4294-899D-E7661EDCDB11}" dt="2021-04-18T22:10:16.069" v="9895"/>
          <ac:spMkLst>
            <pc:docMk/>
            <pc:sldMk cId="73256569" sldId="270"/>
            <ac:spMk id="77" creationId="{54FD221A-844B-4421-BE51-62741A97523C}"/>
          </ac:spMkLst>
        </pc:spChg>
        <pc:spChg chg="add del mod">
          <ac:chgData name="Shane Pienaar" userId="f0925806-28c1-4f40-9a02-45e1c960617e" providerId="ADAL" clId="{4BA7B62F-8A71-4294-899D-E7661EDCDB11}" dt="2021-04-18T22:10:20.069" v="9897"/>
          <ac:spMkLst>
            <pc:docMk/>
            <pc:sldMk cId="73256569" sldId="270"/>
            <ac:spMk id="78" creationId="{0259A241-932D-4A4F-9D03-51E090889092}"/>
          </ac:spMkLst>
        </pc:spChg>
        <pc:spChg chg="add del mod">
          <ac:chgData name="Shane Pienaar" userId="f0925806-28c1-4f40-9a02-45e1c960617e" providerId="ADAL" clId="{4BA7B62F-8A71-4294-899D-E7661EDCDB11}" dt="2021-04-18T22:10:20.069" v="9897"/>
          <ac:spMkLst>
            <pc:docMk/>
            <pc:sldMk cId="73256569" sldId="270"/>
            <ac:spMk id="79" creationId="{B7123B64-F89E-43F3-8756-E06D03B38DAC}"/>
          </ac:spMkLst>
        </pc:spChg>
        <pc:spChg chg="add del mod">
          <ac:chgData name="Shane Pienaar" userId="f0925806-28c1-4f40-9a02-45e1c960617e" providerId="ADAL" clId="{4BA7B62F-8A71-4294-899D-E7661EDCDB11}" dt="2021-04-18T22:10:20.069" v="9897"/>
          <ac:spMkLst>
            <pc:docMk/>
            <pc:sldMk cId="73256569" sldId="270"/>
            <ac:spMk id="80" creationId="{1D75691C-941F-40CF-8052-E7B158439426}"/>
          </ac:spMkLst>
        </pc:spChg>
        <pc:spChg chg="add del mod">
          <ac:chgData name="Shane Pienaar" userId="f0925806-28c1-4f40-9a02-45e1c960617e" providerId="ADAL" clId="{4BA7B62F-8A71-4294-899D-E7661EDCDB11}" dt="2021-04-18T22:10:23.140" v="9899"/>
          <ac:spMkLst>
            <pc:docMk/>
            <pc:sldMk cId="73256569" sldId="270"/>
            <ac:spMk id="81" creationId="{5EEF02D5-5151-4EAB-B27F-68861F776D87}"/>
          </ac:spMkLst>
        </pc:spChg>
        <pc:spChg chg="add del mod">
          <ac:chgData name="Shane Pienaar" userId="f0925806-28c1-4f40-9a02-45e1c960617e" providerId="ADAL" clId="{4BA7B62F-8A71-4294-899D-E7661EDCDB11}" dt="2021-04-18T22:10:23.140" v="9899"/>
          <ac:spMkLst>
            <pc:docMk/>
            <pc:sldMk cId="73256569" sldId="270"/>
            <ac:spMk id="82" creationId="{65E8A6E0-8A70-4F0A-AA63-EFF93A1C9E04}"/>
          </ac:spMkLst>
        </pc:spChg>
        <pc:spChg chg="add del mod">
          <ac:chgData name="Shane Pienaar" userId="f0925806-28c1-4f40-9a02-45e1c960617e" providerId="ADAL" clId="{4BA7B62F-8A71-4294-899D-E7661EDCDB11}" dt="2021-04-18T22:10:23.140" v="9899"/>
          <ac:spMkLst>
            <pc:docMk/>
            <pc:sldMk cId="73256569" sldId="270"/>
            <ac:spMk id="83" creationId="{E7E772E6-1633-4588-B299-F68122E03172}"/>
          </ac:spMkLst>
        </pc:spChg>
        <pc:grpChg chg="mod">
          <ac:chgData name="Shane Pienaar" userId="f0925806-28c1-4f40-9a02-45e1c960617e" providerId="ADAL" clId="{4BA7B62F-8A71-4294-899D-E7661EDCDB11}" dt="2021-04-18T21:44:37.243" v="8983" actId="1035"/>
          <ac:grpSpMkLst>
            <pc:docMk/>
            <pc:sldMk cId="73256569" sldId="270"/>
            <ac:grpSpMk id="19" creationId="{CE2F6D1D-AAB7-43FA-9DB3-9B8C265301E8}"/>
          </ac:grpSpMkLst>
        </pc:grpChg>
        <pc:picChg chg="mod">
          <ac:chgData name="Shane Pienaar" userId="f0925806-28c1-4f40-9a02-45e1c960617e" providerId="ADAL" clId="{4BA7B62F-8A71-4294-899D-E7661EDCDB11}" dt="2021-04-18T21:44:37.243" v="8983" actId="1035"/>
          <ac:picMkLst>
            <pc:docMk/>
            <pc:sldMk cId="73256569" sldId="270"/>
            <ac:picMk id="3" creationId="{3CDA9E7B-511A-4F85-809E-B8010DE4AAFB}"/>
          </ac:picMkLst>
        </pc:picChg>
        <pc:picChg chg="mod">
          <ac:chgData name="Shane Pienaar" userId="f0925806-28c1-4f40-9a02-45e1c960617e" providerId="ADAL" clId="{4BA7B62F-8A71-4294-899D-E7661EDCDB11}" dt="2021-04-18T21:44:37.243" v="8983" actId="1035"/>
          <ac:picMkLst>
            <pc:docMk/>
            <pc:sldMk cId="73256569" sldId="270"/>
            <ac:picMk id="4" creationId="{E7AF9652-B49A-48DF-B095-8E3AA80F967B}"/>
          </ac:picMkLst>
        </pc:picChg>
        <pc:picChg chg="mod">
          <ac:chgData name="Shane Pienaar" userId="f0925806-28c1-4f40-9a02-45e1c960617e" providerId="ADAL" clId="{4BA7B62F-8A71-4294-899D-E7661EDCDB11}" dt="2021-04-18T21:44:37.243" v="8983" actId="1035"/>
          <ac:picMkLst>
            <pc:docMk/>
            <pc:sldMk cId="73256569" sldId="270"/>
            <ac:picMk id="5" creationId="{AAE47E6D-FB6E-4F6D-BD3B-B4FB13665821}"/>
          </ac:picMkLst>
        </pc:picChg>
        <pc:picChg chg="mod">
          <ac:chgData name="Shane Pienaar" userId="f0925806-28c1-4f40-9a02-45e1c960617e" providerId="ADAL" clId="{4BA7B62F-8A71-4294-899D-E7661EDCDB11}" dt="2021-04-18T21:44:37.243" v="8983" actId="1035"/>
          <ac:picMkLst>
            <pc:docMk/>
            <pc:sldMk cId="73256569" sldId="270"/>
            <ac:picMk id="8" creationId="{73635634-3C08-41AB-9DD5-156125E2EF0D}"/>
          </ac:picMkLst>
        </pc:picChg>
        <pc:picChg chg="mod">
          <ac:chgData name="Shane Pienaar" userId="f0925806-28c1-4f40-9a02-45e1c960617e" providerId="ADAL" clId="{4BA7B62F-8A71-4294-899D-E7661EDCDB11}" dt="2021-04-18T21:44:37.243" v="8983" actId="1035"/>
          <ac:picMkLst>
            <pc:docMk/>
            <pc:sldMk cId="73256569" sldId="270"/>
            <ac:picMk id="20" creationId="{37ED7A81-218D-4555-BD87-E7C40A9B1AC1}"/>
          </ac:picMkLst>
        </pc:picChg>
        <pc:picChg chg="mod">
          <ac:chgData name="Shane Pienaar" userId="f0925806-28c1-4f40-9a02-45e1c960617e" providerId="ADAL" clId="{4BA7B62F-8A71-4294-899D-E7661EDCDB11}" dt="2021-04-18T21:53:32.614" v="9268" actId="1076"/>
          <ac:picMkLst>
            <pc:docMk/>
            <pc:sldMk cId="73256569" sldId="270"/>
            <ac:picMk id="1026" creationId="{3DAE4F4E-3985-431E-9DA6-C522141013A5}"/>
          </ac:picMkLst>
        </pc:picChg>
        <pc:picChg chg="mod">
          <ac:chgData name="Shane Pienaar" userId="f0925806-28c1-4f40-9a02-45e1c960617e" providerId="ADAL" clId="{4BA7B62F-8A71-4294-899D-E7661EDCDB11}" dt="2021-04-18T21:44:37.243" v="8983" actId="1035"/>
          <ac:picMkLst>
            <pc:docMk/>
            <pc:sldMk cId="73256569" sldId="270"/>
            <ac:picMk id="1028" creationId="{02741970-875D-4A53-AC01-69B84B08FB85}"/>
          </ac:picMkLst>
        </pc:picChg>
        <pc:picChg chg="mod">
          <ac:chgData name="Shane Pienaar" userId="f0925806-28c1-4f40-9a02-45e1c960617e" providerId="ADAL" clId="{4BA7B62F-8A71-4294-899D-E7661EDCDB11}" dt="2021-04-18T21:44:37.243" v="8983" actId="1035"/>
          <ac:picMkLst>
            <pc:docMk/>
            <pc:sldMk cId="73256569" sldId="270"/>
            <ac:picMk id="1032" creationId="{32890E89-5605-445E-B9B8-FD87289752ED}"/>
          </ac:picMkLst>
        </pc:picChg>
        <pc:picChg chg="mod">
          <ac:chgData name="Shane Pienaar" userId="f0925806-28c1-4f40-9a02-45e1c960617e" providerId="ADAL" clId="{4BA7B62F-8A71-4294-899D-E7661EDCDB11}" dt="2021-04-18T21:50:16.562" v="9201" actId="1035"/>
          <ac:picMkLst>
            <pc:docMk/>
            <pc:sldMk cId="73256569" sldId="270"/>
            <ac:picMk id="1042" creationId="{78331C37-083C-4F4B-A35B-05F08A842A8A}"/>
          </ac:picMkLst>
        </pc:picChg>
      </pc:sldChg>
      <pc:sldChg chg="new del">
        <pc:chgData name="Shane Pienaar" userId="f0925806-28c1-4f40-9a02-45e1c960617e" providerId="ADAL" clId="{4BA7B62F-8A71-4294-899D-E7661EDCDB11}" dt="2021-04-19T01:28:59.031" v="11851" actId="680"/>
        <pc:sldMkLst>
          <pc:docMk/>
          <pc:sldMk cId="1072408806" sldId="271"/>
        </pc:sldMkLst>
      </pc:sldChg>
      <pc:sldChg chg="modSp add mod modNotes modNotesTx">
        <pc:chgData name="Shane Pienaar" userId="f0925806-28c1-4f40-9a02-45e1c960617e" providerId="ADAL" clId="{4BA7B62F-8A71-4294-899D-E7661EDCDB11}" dt="2021-04-19T04:01:44.518" v="19812" actId="20577"/>
        <pc:sldMkLst>
          <pc:docMk/>
          <pc:sldMk cId="4081788895" sldId="271"/>
        </pc:sldMkLst>
        <pc:spChg chg="mod">
          <ac:chgData name="Shane Pienaar" userId="f0925806-28c1-4f40-9a02-45e1c960617e" providerId="ADAL" clId="{4BA7B62F-8A71-4294-899D-E7661EDCDB11}" dt="2021-04-19T02:32:33.111" v="14465" actId="20577"/>
          <ac:spMkLst>
            <pc:docMk/>
            <pc:sldMk cId="4081788895" sldId="271"/>
            <ac:spMk id="11" creationId="{844DF514-5D4E-4985-9FA1-4B8A1BEDC6AE}"/>
          </ac:spMkLst>
        </pc:spChg>
        <pc:spChg chg="mod">
          <ac:chgData name="Shane Pienaar" userId="f0925806-28c1-4f40-9a02-45e1c960617e" providerId="ADAL" clId="{4BA7B62F-8A71-4294-899D-E7661EDCDB11}" dt="2021-04-19T02:33:20.849" v="14467" actId="13822"/>
          <ac:spMkLst>
            <pc:docMk/>
            <pc:sldMk cId="4081788895" sldId="271"/>
            <ac:spMk id="36" creationId="{75A01B33-C210-46ED-9005-AEEE209C653A}"/>
          </ac:spMkLst>
        </pc:spChg>
        <pc:spChg chg="mod">
          <ac:chgData name="Shane Pienaar" userId="f0925806-28c1-4f40-9a02-45e1c960617e" providerId="ADAL" clId="{4BA7B62F-8A71-4294-899D-E7661EDCDB11}" dt="2021-04-19T02:33:20.849" v="14467" actId="13822"/>
          <ac:spMkLst>
            <pc:docMk/>
            <pc:sldMk cId="4081788895" sldId="271"/>
            <ac:spMk id="37" creationId="{F9E3F1F2-CD53-442F-AB43-5368C4987E9E}"/>
          </ac:spMkLst>
        </pc:spChg>
        <pc:spChg chg="mod">
          <ac:chgData name="Shane Pienaar" userId="f0925806-28c1-4f40-9a02-45e1c960617e" providerId="ADAL" clId="{4BA7B62F-8A71-4294-899D-E7661EDCDB11}" dt="2021-04-19T02:33:20.849" v="14467" actId="13822"/>
          <ac:spMkLst>
            <pc:docMk/>
            <pc:sldMk cId="4081788895" sldId="271"/>
            <ac:spMk id="38" creationId="{DA67C986-AF6F-4397-A61F-268A3C9D6540}"/>
          </ac:spMkLst>
        </pc:spChg>
        <pc:spChg chg="mod">
          <ac:chgData name="Shane Pienaar" userId="f0925806-28c1-4f40-9a02-45e1c960617e" providerId="ADAL" clId="{4BA7B62F-8A71-4294-899D-E7661EDCDB11}" dt="2021-04-19T02:36:32.288" v="14604" actId="13822"/>
          <ac:spMkLst>
            <pc:docMk/>
            <pc:sldMk cId="4081788895" sldId="271"/>
            <ac:spMk id="40" creationId="{40D57FB4-5FFB-4D80-8CB0-1D8EE2468228}"/>
          </ac:spMkLst>
        </pc:spChg>
        <pc:spChg chg="mod">
          <ac:chgData name="Shane Pienaar" userId="f0925806-28c1-4f40-9a02-45e1c960617e" providerId="ADAL" clId="{4BA7B62F-8A71-4294-899D-E7661EDCDB11}" dt="2021-04-19T02:33:30.889" v="14469" actId="13822"/>
          <ac:spMkLst>
            <pc:docMk/>
            <pc:sldMk cId="4081788895" sldId="271"/>
            <ac:spMk id="41" creationId="{A40FB848-3C1A-4B16-ADB8-151743CC93DF}"/>
          </ac:spMkLst>
        </pc:spChg>
        <pc:spChg chg="mod">
          <ac:chgData name="Shane Pienaar" userId="f0925806-28c1-4f40-9a02-45e1c960617e" providerId="ADAL" clId="{4BA7B62F-8A71-4294-899D-E7661EDCDB11}" dt="2021-04-19T02:33:20.849" v="14467" actId="13822"/>
          <ac:spMkLst>
            <pc:docMk/>
            <pc:sldMk cId="4081788895" sldId="271"/>
            <ac:spMk id="54" creationId="{D8EEDA0A-525F-4B12-8EFD-B50DBA86AD9E}"/>
          </ac:spMkLst>
        </pc:spChg>
        <pc:spChg chg="mod">
          <ac:chgData name="Shane Pienaar" userId="f0925806-28c1-4f40-9a02-45e1c960617e" providerId="ADAL" clId="{4BA7B62F-8A71-4294-899D-E7661EDCDB11}" dt="2021-04-19T02:33:20.849" v="14467" actId="13822"/>
          <ac:spMkLst>
            <pc:docMk/>
            <pc:sldMk cId="4081788895" sldId="271"/>
            <ac:spMk id="55" creationId="{34B6BA8C-14AE-459C-A3C0-A79ED87E9359}"/>
          </ac:spMkLst>
        </pc:spChg>
        <pc:spChg chg="mod">
          <ac:chgData name="Shane Pienaar" userId="f0925806-28c1-4f40-9a02-45e1c960617e" providerId="ADAL" clId="{4BA7B62F-8A71-4294-899D-E7661EDCDB11}" dt="2021-04-19T02:33:23.833" v="14468" actId="13822"/>
          <ac:spMkLst>
            <pc:docMk/>
            <pc:sldMk cId="4081788895" sldId="271"/>
            <ac:spMk id="65" creationId="{3860EAFD-8706-47DD-AF9C-0D7C406C2381}"/>
          </ac:spMkLst>
        </pc:spChg>
        <pc:spChg chg="mod">
          <ac:chgData name="Shane Pienaar" userId="f0925806-28c1-4f40-9a02-45e1c960617e" providerId="ADAL" clId="{4BA7B62F-8A71-4294-899D-E7661EDCDB11}" dt="2021-04-19T02:36:24.942" v="14603" actId="13822"/>
          <ac:spMkLst>
            <pc:docMk/>
            <pc:sldMk cId="4081788895" sldId="271"/>
            <ac:spMk id="66" creationId="{9F175422-C8FB-4780-A9A1-D8D87965888D}"/>
          </ac:spMkLst>
        </pc:spChg>
        <pc:spChg chg="mod">
          <ac:chgData name="Shane Pienaar" userId="f0925806-28c1-4f40-9a02-45e1c960617e" providerId="ADAL" clId="{4BA7B62F-8A71-4294-899D-E7661EDCDB11}" dt="2021-04-19T02:33:20.849" v="14467" actId="13822"/>
          <ac:spMkLst>
            <pc:docMk/>
            <pc:sldMk cId="4081788895" sldId="271"/>
            <ac:spMk id="67" creationId="{2A60BB2C-8A47-4917-8A2E-E304A55E5FCA}"/>
          </ac:spMkLst>
        </pc:spChg>
        <pc:spChg chg="mod">
          <ac:chgData name="Shane Pienaar" userId="f0925806-28c1-4f40-9a02-45e1c960617e" providerId="ADAL" clId="{4BA7B62F-8A71-4294-899D-E7661EDCDB11}" dt="2021-04-19T02:34:00.272" v="14480" actId="1037"/>
          <ac:spMkLst>
            <pc:docMk/>
            <pc:sldMk cId="4081788895" sldId="271"/>
            <ac:spMk id="69" creationId="{AC2B4C61-4A2D-44DC-9B26-BD053B77FB6E}"/>
          </ac:spMkLst>
        </pc:spChg>
      </pc:sldChg>
      <pc:sldChg chg="addSp delSp modSp add mod modNotesTx">
        <pc:chgData name="Shane Pienaar" userId="f0925806-28c1-4f40-9a02-45e1c960617e" providerId="ADAL" clId="{4BA7B62F-8A71-4294-899D-E7661EDCDB11}" dt="2021-05-12T23:37:15.508" v="25048" actId="20577"/>
        <pc:sldMkLst>
          <pc:docMk/>
          <pc:sldMk cId="1611450805" sldId="272"/>
        </pc:sldMkLst>
        <pc:spChg chg="mod">
          <ac:chgData name="Shane Pienaar" userId="f0925806-28c1-4f40-9a02-45e1c960617e" providerId="ADAL" clId="{4BA7B62F-8A71-4294-899D-E7661EDCDB11}" dt="2021-05-03T23:44:06.868" v="22537" actId="20577"/>
          <ac:spMkLst>
            <pc:docMk/>
            <pc:sldMk cId="1611450805" sldId="272"/>
            <ac:spMk id="2" creationId="{59BBF2C4-DA85-46A3-8180-220682EAE420}"/>
          </ac:spMkLst>
        </pc:spChg>
        <pc:spChg chg="add del mod">
          <ac:chgData name="Shane Pienaar" userId="f0925806-28c1-4f40-9a02-45e1c960617e" providerId="ADAL" clId="{4BA7B62F-8A71-4294-899D-E7661EDCDB11}" dt="2021-05-04T00:24:04.346" v="24305" actId="14100"/>
          <ac:spMkLst>
            <pc:docMk/>
            <pc:sldMk cId="1611450805" sldId="272"/>
            <ac:spMk id="6" creationId="{E0F6A876-90ED-419F-933A-611992274C1A}"/>
          </ac:spMkLst>
        </pc:spChg>
        <pc:spChg chg="mod">
          <ac:chgData name="Shane Pienaar" userId="f0925806-28c1-4f40-9a02-45e1c960617e" providerId="ADAL" clId="{4BA7B62F-8A71-4294-899D-E7661EDCDB11}" dt="2021-05-04T00:14:44.907" v="24079" actId="1038"/>
          <ac:spMkLst>
            <pc:docMk/>
            <pc:sldMk cId="1611450805" sldId="272"/>
            <ac:spMk id="7" creationId="{08394406-8CC5-41B9-BA41-3B9AAF1477C0}"/>
          </ac:spMkLst>
        </pc:spChg>
        <pc:spChg chg="del">
          <ac:chgData name="Shane Pienaar" userId="f0925806-28c1-4f40-9a02-45e1c960617e" providerId="ADAL" clId="{4BA7B62F-8A71-4294-899D-E7661EDCDB11}" dt="2021-05-03T23:43:23.052" v="22522" actId="478"/>
          <ac:spMkLst>
            <pc:docMk/>
            <pc:sldMk cId="1611450805" sldId="272"/>
            <ac:spMk id="9" creationId="{E32349AB-9366-4A91-B377-A6BE25F40DD8}"/>
          </ac:spMkLst>
        </pc:spChg>
        <pc:spChg chg="del">
          <ac:chgData name="Shane Pienaar" userId="f0925806-28c1-4f40-9a02-45e1c960617e" providerId="ADAL" clId="{4BA7B62F-8A71-4294-899D-E7661EDCDB11}" dt="2021-05-03T23:45:56.947" v="22644" actId="478"/>
          <ac:spMkLst>
            <pc:docMk/>
            <pc:sldMk cId="1611450805" sldId="272"/>
            <ac:spMk id="10" creationId="{8920CEA3-AB2C-42C3-B973-08194644ADA8}"/>
          </ac:spMkLst>
        </pc:spChg>
        <pc:spChg chg="mod">
          <ac:chgData name="Shane Pienaar" userId="f0925806-28c1-4f40-9a02-45e1c960617e" providerId="ADAL" clId="{4BA7B62F-8A71-4294-899D-E7661EDCDB11}" dt="2021-05-12T23:26:59.468" v="24710" actId="20577"/>
          <ac:spMkLst>
            <pc:docMk/>
            <pc:sldMk cId="1611450805" sldId="272"/>
            <ac:spMk id="11" creationId="{844DF514-5D4E-4985-9FA1-4B8A1BEDC6AE}"/>
          </ac:spMkLst>
        </pc:spChg>
        <pc:spChg chg="del">
          <ac:chgData name="Shane Pienaar" userId="f0925806-28c1-4f40-9a02-45e1c960617e" providerId="ADAL" clId="{4BA7B62F-8A71-4294-899D-E7661EDCDB11}" dt="2021-05-03T23:43:23.052" v="22522" actId="478"/>
          <ac:spMkLst>
            <pc:docMk/>
            <pc:sldMk cId="1611450805" sldId="272"/>
            <ac:spMk id="12" creationId="{337FAE06-A660-452F-A850-C7FB62180E10}"/>
          </ac:spMkLst>
        </pc:spChg>
        <pc:spChg chg="del">
          <ac:chgData name="Shane Pienaar" userId="f0925806-28c1-4f40-9a02-45e1c960617e" providerId="ADAL" clId="{4BA7B62F-8A71-4294-899D-E7661EDCDB11}" dt="2021-05-03T23:43:23.052" v="22522" actId="478"/>
          <ac:spMkLst>
            <pc:docMk/>
            <pc:sldMk cId="1611450805" sldId="272"/>
            <ac:spMk id="13" creationId="{C1C83478-C2B4-4487-A588-580F67B5175E}"/>
          </ac:spMkLst>
        </pc:spChg>
        <pc:spChg chg="del">
          <ac:chgData name="Shane Pienaar" userId="f0925806-28c1-4f40-9a02-45e1c960617e" providerId="ADAL" clId="{4BA7B62F-8A71-4294-899D-E7661EDCDB11}" dt="2021-05-03T23:43:23.052" v="22522" actId="478"/>
          <ac:spMkLst>
            <pc:docMk/>
            <pc:sldMk cId="1611450805" sldId="272"/>
            <ac:spMk id="14" creationId="{280013F8-7D3E-4FD9-9861-3707016A9182}"/>
          </ac:spMkLst>
        </pc:spChg>
        <pc:spChg chg="del">
          <ac:chgData name="Shane Pienaar" userId="f0925806-28c1-4f40-9a02-45e1c960617e" providerId="ADAL" clId="{4BA7B62F-8A71-4294-899D-E7661EDCDB11}" dt="2021-05-03T23:43:23.052" v="22522" actId="478"/>
          <ac:spMkLst>
            <pc:docMk/>
            <pc:sldMk cId="1611450805" sldId="272"/>
            <ac:spMk id="15" creationId="{F5799C8F-E3CB-4BC2-B61B-88643C53C4FC}"/>
          </ac:spMkLst>
        </pc:spChg>
        <pc:spChg chg="del">
          <ac:chgData name="Shane Pienaar" userId="f0925806-28c1-4f40-9a02-45e1c960617e" providerId="ADAL" clId="{4BA7B62F-8A71-4294-899D-E7661EDCDB11}" dt="2021-05-03T23:43:23.052" v="22522" actId="478"/>
          <ac:spMkLst>
            <pc:docMk/>
            <pc:sldMk cId="1611450805" sldId="272"/>
            <ac:spMk id="16" creationId="{604D60F9-66B7-45DF-B866-EEA78A78476E}"/>
          </ac:spMkLst>
        </pc:spChg>
        <pc:spChg chg="del">
          <ac:chgData name="Shane Pienaar" userId="f0925806-28c1-4f40-9a02-45e1c960617e" providerId="ADAL" clId="{4BA7B62F-8A71-4294-899D-E7661EDCDB11}" dt="2021-05-03T23:43:23.052" v="22522" actId="478"/>
          <ac:spMkLst>
            <pc:docMk/>
            <pc:sldMk cId="1611450805" sldId="272"/>
            <ac:spMk id="17" creationId="{9CFCB3E4-008D-49B4-945B-80458E2E1967}"/>
          </ac:spMkLst>
        </pc:spChg>
        <pc:spChg chg="del">
          <ac:chgData name="Shane Pienaar" userId="f0925806-28c1-4f40-9a02-45e1c960617e" providerId="ADAL" clId="{4BA7B62F-8A71-4294-899D-E7661EDCDB11}" dt="2021-05-03T23:43:23.052" v="22522" actId="478"/>
          <ac:spMkLst>
            <pc:docMk/>
            <pc:sldMk cId="1611450805" sldId="272"/>
            <ac:spMk id="18" creationId="{CD514D0A-7804-4432-A94A-885F10542413}"/>
          </ac:spMkLst>
        </pc:spChg>
        <pc:spChg chg="add del mod">
          <ac:chgData name="Shane Pienaar" userId="f0925806-28c1-4f40-9a02-45e1c960617e" providerId="ADAL" clId="{4BA7B62F-8A71-4294-899D-E7661EDCDB11}" dt="2021-05-04T00:03:17.747" v="23327" actId="11529"/>
          <ac:spMkLst>
            <pc:docMk/>
            <pc:sldMk cId="1611450805" sldId="272"/>
            <ac:spMk id="22" creationId="{96025A9C-A17B-4DD1-9CA2-14E1828455B5}"/>
          </ac:spMkLst>
        </pc:spChg>
        <pc:spChg chg="del">
          <ac:chgData name="Shane Pienaar" userId="f0925806-28c1-4f40-9a02-45e1c960617e" providerId="ADAL" clId="{4BA7B62F-8A71-4294-899D-E7661EDCDB11}" dt="2021-05-03T23:53:37.482" v="22836" actId="478"/>
          <ac:spMkLst>
            <pc:docMk/>
            <pc:sldMk cId="1611450805" sldId="272"/>
            <ac:spMk id="31" creationId="{27F018FF-3B2B-4E41-A212-25AD1B2E63BF}"/>
          </ac:spMkLst>
        </pc:spChg>
        <pc:spChg chg="del">
          <ac:chgData name="Shane Pienaar" userId="f0925806-28c1-4f40-9a02-45e1c960617e" providerId="ADAL" clId="{4BA7B62F-8A71-4294-899D-E7661EDCDB11}" dt="2021-05-03T23:43:23.052" v="22522" actId="478"/>
          <ac:spMkLst>
            <pc:docMk/>
            <pc:sldMk cId="1611450805" sldId="272"/>
            <ac:spMk id="34" creationId="{A8B72A60-3FF5-4950-A71C-823C8D487ABC}"/>
          </ac:spMkLst>
        </pc:spChg>
        <pc:spChg chg="del">
          <ac:chgData name="Shane Pienaar" userId="f0925806-28c1-4f40-9a02-45e1c960617e" providerId="ADAL" clId="{4BA7B62F-8A71-4294-899D-E7661EDCDB11}" dt="2021-05-03T23:43:23.052" v="22522" actId="478"/>
          <ac:spMkLst>
            <pc:docMk/>
            <pc:sldMk cId="1611450805" sldId="272"/>
            <ac:spMk id="36" creationId="{75A01B33-C210-46ED-9005-AEEE209C653A}"/>
          </ac:spMkLst>
        </pc:spChg>
        <pc:spChg chg="del">
          <ac:chgData name="Shane Pienaar" userId="f0925806-28c1-4f40-9a02-45e1c960617e" providerId="ADAL" clId="{4BA7B62F-8A71-4294-899D-E7661EDCDB11}" dt="2021-05-03T23:43:23.052" v="22522" actId="478"/>
          <ac:spMkLst>
            <pc:docMk/>
            <pc:sldMk cId="1611450805" sldId="272"/>
            <ac:spMk id="37" creationId="{F9E3F1F2-CD53-442F-AB43-5368C4987E9E}"/>
          </ac:spMkLst>
        </pc:spChg>
        <pc:spChg chg="del">
          <ac:chgData name="Shane Pienaar" userId="f0925806-28c1-4f40-9a02-45e1c960617e" providerId="ADAL" clId="{4BA7B62F-8A71-4294-899D-E7661EDCDB11}" dt="2021-05-03T23:43:23.052" v="22522" actId="478"/>
          <ac:spMkLst>
            <pc:docMk/>
            <pc:sldMk cId="1611450805" sldId="272"/>
            <ac:spMk id="38" creationId="{DA67C986-AF6F-4397-A61F-268A3C9D6540}"/>
          </ac:spMkLst>
        </pc:spChg>
        <pc:spChg chg="del">
          <ac:chgData name="Shane Pienaar" userId="f0925806-28c1-4f40-9a02-45e1c960617e" providerId="ADAL" clId="{4BA7B62F-8A71-4294-899D-E7661EDCDB11}" dt="2021-05-03T23:43:23.052" v="22522" actId="478"/>
          <ac:spMkLst>
            <pc:docMk/>
            <pc:sldMk cId="1611450805" sldId="272"/>
            <ac:spMk id="39" creationId="{8F3674A9-C190-4090-9E9A-FA5BA2C859FD}"/>
          </ac:spMkLst>
        </pc:spChg>
        <pc:spChg chg="del">
          <ac:chgData name="Shane Pienaar" userId="f0925806-28c1-4f40-9a02-45e1c960617e" providerId="ADAL" clId="{4BA7B62F-8A71-4294-899D-E7661EDCDB11}" dt="2021-05-03T23:43:23.052" v="22522" actId="478"/>
          <ac:spMkLst>
            <pc:docMk/>
            <pc:sldMk cId="1611450805" sldId="272"/>
            <ac:spMk id="40" creationId="{40D57FB4-5FFB-4D80-8CB0-1D8EE2468228}"/>
          </ac:spMkLst>
        </pc:spChg>
        <pc:spChg chg="del">
          <ac:chgData name="Shane Pienaar" userId="f0925806-28c1-4f40-9a02-45e1c960617e" providerId="ADAL" clId="{4BA7B62F-8A71-4294-899D-E7661EDCDB11}" dt="2021-05-03T23:43:23.052" v="22522" actId="478"/>
          <ac:spMkLst>
            <pc:docMk/>
            <pc:sldMk cId="1611450805" sldId="272"/>
            <ac:spMk id="41" creationId="{A40FB848-3C1A-4B16-ADB8-151743CC93DF}"/>
          </ac:spMkLst>
        </pc:spChg>
        <pc:spChg chg="del">
          <ac:chgData name="Shane Pienaar" userId="f0925806-28c1-4f40-9a02-45e1c960617e" providerId="ADAL" clId="{4BA7B62F-8A71-4294-899D-E7661EDCDB11}" dt="2021-05-03T23:43:23.052" v="22522" actId="478"/>
          <ac:spMkLst>
            <pc:docMk/>
            <pc:sldMk cId="1611450805" sldId="272"/>
            <ac:spMk id="42" creationId="{ED09E138-D816-4E53-BD21-79062752482B}"/>
          </ac:spMkLst>
        </pc:spChg>
        <pc:spChg chg="del">
          <ac:chgData name="Shane Pienaar" userId="f0925806-28c1-4f40-9a02-45e1c960617e" providerId="ADAL" clId="{4BA7B62F-8A71-4294-899D-E7661EDCDB11}" dt="2021-05-03T23:43:23.052" v="22522" actId="478"/>
          <ac:spMkLst>
            <pc:docMk/>
            <pc:sldMk cId="1611450805" sldId="272"/>
            <ac:spMk id="43" creationId="{366C0C50-7E27-465E-BB9E-D209552A18E0}"/>
          </ac:spMkLst>
        </pc:spChg>
        <pc:spChg chg="del">
          <ac:chgData name="Shane Pienaar" userId="f0925806-28c1-4f40-9a02-45e1c960617e" providerId="ADAL" clId="{4BA7B62F-8A71-4294-899D-E7661EDCDB11}" dt="2021-05-03T23:43:23.052" v="22522" actId="478"/>
          <ac:spMkLst>
            <pc:docMk/>
            <pc:sldMk cId="1611450805" sldId="272"/>
            <ac:spMk id="44" creationId="{A3B4AF9C-97AB-4F32-BE34-639B5A432FC1}"/>
          </ac:spMkLst>
        </pc:spChg>
        <pc:spChg chg="del">
          <ac:chgData name="Shane Pienaar" userId="f0925806-28c1-4f40-9a02-45e1c960617e" providerId="ADAL" clId="{4BA7B62F-8A71-4294-899D-E7661EDCDB11}" dt="2021-05-03T23:43:23.052" v="22522" actId="478"/>
          <ac:spMkLst>
            <pc:docMk/>
            <pc:sldMk cId="1611450805" sldId="272"/>
            <ac:spMk id="45" creationId="{ED49DE2B-A194-48DE-B11E-9E1AE4A582F7}"/>
          </ac:spMkLst>
        </pc:spChg>
        <pc:spChg chg="del">
          <ac:chgData name="Shane Pienaar" userId="f0925806-28c1-4f40-9a02-45e1c960617e" providerId="ADAL" clId="{4BA7B62F-8A71-4294-899D-E7661EDCDB11}" dt="2021-05-03T23:43:50.668" v="22531" actId="478"/>
          <ac:spMkLst>
            <pc:docMk/>
            <pc:sldMk cId="1611450805" sldId="272"/>
            <ac:spMk id="46" creationId="{3F5F9D72-2EA4-4F1C-A4C9-75E934FFDCD0}"/>
          </ac:spMkLst>
        </pc:spChg>
        <pc:spChg chg="del">
          <ac:chgData name="Shane Pienaar" userId="f0925806-28c1-4f40-9a02-45e1c960617e" providerId="ADAL" clId="{4BA7B62F-8A71-4294-899D-E7661EDCDB11}" dt="2021-05-03T23:43:55.011" v="22533" actId="478"/>
          <ac:spMkLst>
            <pc:docMk/>
            <pc:sldMk cId="1611450805" sldId="272"/>
            <ac:spMk id="47" creationId="{08110FA9-AC0D-4BF1-B42F-3AEC7AA36FDD}"/>
          </ac:spMkLst>
        </pc:spChg>
        <pc:spChg chg="del">
          <ac:chgData name="Shane Pienaar" userId="f0925806-28c1-4f40-9a02-45e1c960617e" providerId="ADAL" clId="{4BA7B62F-8A71-4294-899D-E7661EDCDB11}" dt="2021-05-03T23:43:52.998" v="22532" actId="478"/>
          <ac:spMkLst>
            <pc:docMk/>
            <pc:sldMk cId="1611450805" sldId="272"/>
            <ac:spMk id="48" creationId="{CAF41F51-AAA3-42AC-A18F-13C20D86C731}"/>
          </ac:spMkLst>
        </pc:spChg>
        <pc:spChg chg="del mod">
          <ac:chgData name="Shane Pienaar" userId="f0925806-28c1-4f40-9a02-45e1c960617e" providerId="ADAL" clId="{4BA7B62F-8A71-4294-899D-E7661EDCDB11}" dt="2021-05-03T23:43:48.491" v="22530" actId="478"/>
          <ac:spMkLst>
            <pc:docMk/>
            <pc:sldMk cId="1611450805" sldId="272"/>
            <ac:spMk id="49" creationId="{CCF1B05E-7A8F-4D1B-9FA8-05161157C78C}"/>
          </ac:spMkLst>
        </pc:spChg>
        <pc:spChg chg="del">
          <ac:chgData name="Shane Pienaar" userId="f0925806-28c1-4f40-9a02-45e1c960617e" providerId="ADAL" clId="{4BA7B62F-8A71-4294-899D-E7661EDCDB11}" dt="2021-05-03T23:43:46.028" v="22529" actId="478"/>
          <ac:spMkLst>
            <pc:docMk/>
            <pc:sldMk cId="1611450805" sldId="272"/>
            <ac:spMk id="50" creationId="{CB69A810-658D-4A62-B5A4-6C33925595C1}"/>
          </ac:spMkLst>
        </pc:spChg>
        <pc:spChg chg="del mod">
          <ac:chgData name="Shane Pienaar" userId="f0925806-28c1-4f40-9a02-45e1c960617e" providerId="ADAL" clId="{4BA7B62F-8A71-4294-899D-E7661EDCDB11}" dt="2021-05-03T23:43:37.367" v="22526" actId="478"/>
          <ac:spMkLst>
            <pc:docMk/>
            <pc:sldMk cId="1611450805" sldId="272"/>
            <ac:spMk id="51" creationId="{E30D83F1-F69C-4214-AD8F-D2136E648977}"/>
          </ac:spMkLst>
        </pc:spChg>
        <pc:spChg chg="del">
          <ac:chgData name="Shane Pienaar" userId="f0925806-28c1-4f40-9a02-45e1c960617e" providerId="ADAL" clId="{4BA7B62F-8A71-4294-899D-E7661EDCDB11}" dt="2021-05-03T23:43:23.052" v="22522" actId="478"/>
          <ac:spMkLst>
            <pc:docMk/>
            <pc:sldMk cId="1611450805" sldId="272"/>
            <ac:spMk id="52" creationId="{B0429044-25CB-4955-A321-B8339DBB3142}"/>
          </ac:spMkLst>
        </pc:spChg>
        <pc:spChg chg="del">
          <ac:chgData name="Shane Pienaar" userId="f0925806-28c1-4f40-9a02-45e1c960617e" providerId="ADAL" clId="{4BA7B62F-8A71-4294-899D-E7661EDCDB11}" dt="2021-05-03T23:43:23.052" v="22522" actId="478"/>
          <ac:spMkLst>
            <pc:docMk/>
            <pc:sldMk cId="1611450805" sldId="272"/>
            <ac:spMk id="53" creationId="{2D1F5CC9-F31A-4CD3-A6E6-DBB146CC5B47}"/>
          </ac:spMkLst>
        </pc:spChg>
        <pc:spChg chg="del">
          <ac:chgData name="Shane Pienaar" userId="f0925806-28c1-4f40-9a02-45e1c960617e" providerId="ADAL" clId="{4BA7B62F-8A71-4294-899D-E7661EDCDB11}" dt="2021-05-03T23:43:23.052" v="22522" actId="478"/>
          <ac:spMkLst>
            <pc:docMk/>
            <pc:sldMk cId="1611450805" sldId="272"/>
            <ac:spMk id="54" creationId="{D8EEDA0A-525F-4B12-8EFD-B50DBA86AD9E}"/>
          </ac:spMkLst>
        </pc:spChg>
        <pc:spChg chg="del">
          <ac:chgData name="Shane Pienaar" userId="f0925806-28c1-4f40-9a02-45e1c960617e" providerId="ADAL" clId="{4BA7B62F-8A71-4294-899D-E7661EDCDB11}" dt="2021-05-03T23:43:23.052" v="22522" actId="478"/>
          <ac:spMkLst>
            <pc:docMk/>
            <pc:sldMk cId="1611450805" sldId="272"/>
            <ac:spMk id="55" creationId="{34B6BA8C-14AE-459C-A3C0-A79ED87E9359}"/>
          </ac:spMkLst>
        </pc:spChg>
        <pc:spChg chg="del">
          <ac:chgData name="Shane Pienaar" userId="f0925806-28c1-4f40-9a02-45e1c960617e" providerId="ADAL" clId="{4BA7B62F-8A71-4294-899D-E7661EDCDB11}" dt="2021-05-03T23:43:23.052" v="22522" actId="478"/>
          <ac:spMkLst>
            <pc:docMk/>
            <pc:sldMk cId="1611450805" sldId="272"/>
            <ac:spMk id="56" creationId="{06064109-AC13-485E-8370-61B456633D2F}"/>
          </ac:spMkLst>
        </pc:spChg>
        <pc:spChg chg="del">
          <ac:chgData name="Shane Pienaar" userId="f0925806-28c1-4f40-9a02-45e1c960617e" providerId="ADAL" clId="{4BA7B62F-8A71-4294-899D-E7661EDCDB11}" dt="2021-05-03T23:43:23.052" v="22522" actId="478"/>
          <ac:spMkLst>
            <pc:docMk/>
            <pc:sldMk cId="1611450805" sldId="272"/>
            <ac:spMk id="57" creationId="{23517883-360D-4FA2-91F9-292D3EA5F155}"/>
          </ac:spMkLst>
        </pc:spChg>
        <pc:spChg chg="del">
          <ac:chgData name="Shane Pienaar" userId="f0925806-28c1-4f40-9a02-45e1c960617e" providerId="ADAL" clId="{4BA7B62F-8A71-4294-899D-E7661EDCDB11}" dt="2021-05-03T23:43:23.052" v="22522" actId="478"/>
          <ac:spMkLst>
            <pc:docMk/>
            <pc:sldMk cId="1611450805" sldId="272"/>
            <ac:spMk id="58" creationId="{035F0229-6BD4-42AF-93D7-21E4166281E2}"/>
          </ac:spMkLst>
        </pc:spChg>
        <pc:spChg chg="del">
          <ac:chgData name="Shane Pienaar" userId="f0925806-28c1-4f40-9a02-45e1c960617e" providerId="ADAL" clId="{4BA7B62F-8A71-4294-899D-E7661EDCDB11}" dt="2021-05-03T23:43:23.052" v="22522" actId="478"/>
          <ac:spMkLst>
            <pc:docMk/>
            <pc:sldMk cId="1611450805" sldId="272"/>
            <ac:spMk id="59" creationId="{A5D76293-A8B1-4907-AB77-CBFEF0F1E46D}"/>
          </ac:spMkLst>
        </pc:spChg>
        <pc:spChg chg="del">
          <ac:chgData name="Shane Pienaar" userId="f0925806-28c1-4f40-9a02-45e1c960617e" providerId="ADAL" clId="{4BA7B62F-8A71-4294-899D-E7661EDCDB11}" dt="2021-05-03T23:43:23.052" v="22522" actId="478"/>
          <ac:spMkLst>
            <pc:docMk/>
            <pc:sldMk cId="1611450805" sldId="272"/>
            <ac:spMk id="60" creationId="{D8B877F9-D6A5-45AC-8683-CB87391D245E}"/>
          </ac:spMkLst>
        </pc:spChg>
        <pc:spChg chg="del">
          <ac:chgData name="Shane Pienaar" userId="f0925806-28c1-4f40-9a02-45e1c960617e" providerId="ADAL" clId="{4BA7B62F-8A71-4294-899D-E7661EDCDB11}" dt="2021-05-03T23:43:23.052" v="22522" actId="478"/>
          <ac:spMkLst>
            <pc:docMk/>
            <pc:sldMk cId="1611450805" sldId="272"/>
            <ac:spMk id="61" creationId="{29783EC3-58AA-4836-B730-583127B33F38}"/>
          </ac:spMkLst>
        </pc:spChg>
        <pc:spChg chg="del">
          <ac:chgData name="Shane Pienaar" userId="f0925806-28c1-4f40-9a02-45e1c960617e" providerId="ADAL" clId="{4BA7B62F-8A71-4294-899D-E7661EDCDB11}" dt="2021-05-03T23:43:23.052" v="22522" actId="478"/>
          <ac:spMkLst>
            <pc:docMk/>
            <pc:sldMk cId="1611450805" sldId="272"/>
            <ac:spMk id="62" creationId="{1B43AB3F-B3EB-4971-9674-348C0ABA4720}"/>
          </ac:spMkLst>
        </pc:spChg>
        <pc:spChg chg="del">
          <ac:chgData name="Shane Pienaar" userId="f0925806-28c1-4f40-9a02-45e1c960617e" providerId="ADAL" clId="{4BA7B62F-8A71-4294-899D-E7661EDCDB11}" dt="2021-05-03T23:43:23.052" v="22522" actId="478"/>
          <ac:spMkLst>
            <pc:docMk/>
            <pc:sldMk cId="1611450805" sldId="272"/>
            <ac:spMk id="63" creationId="{BD17D438-ACAE-41B1-9EF9-873D05353288}"/>
          </ac:spMkLst>
        </pc:spChg>
        <pc:spChg chg="del">
          <ac:chgData name="Shane Pienaar" userId="f0925806-28c1-4f40-9a02-45e1c960617e" providerId="ADAL" clId="{4BA7B62F-8A71-4294-899D-E7661EDCDB11}" dt="2021-05-03T23:43:23.052" v="22522" actId="478"/>
          <ac:spMkLst>
            <pc:docMk/>
            <pc:sldMk cId="1611450805" sldId="272"/>
            <ac:spMk id="64" creationId="{FFA0C290-5B19-4C8A-9089-C29EE0C05617}"/>
          </ac:spMkLst>
        </pc:spChg>
        <pc:spChg chg="del">
          <ac:chgData name="Shane Pienaar" userId="f0925806-28c1-4f40-9a02-45e1c960617e" providerId="ADAL" clId="{4BA7B62F-8A71-4294-899D-E7661EDCDB11}" dt="2021-05-03T23:43:23.052" v="22522" actId="478"/>
          <ac:spMkLst>
            <pc:docMk/>
            <pc:sldMk cId="1611450805" sldId="272"/>
            <ac:spMk id="65" creationId="{3860EAFD-8706-47DD-AF9C-0D7C406C2381}"/>
          </ac:spMkLst>
        </pc:spChg>
        <pc:spChg chg="del">
          <ac:chgData name="Shane Pienaar" userId="f0925806-28c1-4f40-9a02-45e1c960617e" providerId="ADAL" clId="{4BA7B62F-8A71-4294-899D-E7661EDCDB11}" dt="2021-05-03T23:43:23.052" v="22522" actId="478"/>
          <ac:spMkLst>
            <pc:docMk/>
            <pc:sldMk cId="1611450805" sldId="272"/>
            <ac:spMk id="66" creationId="{9F175422-C8FB-4780-A9A1-D8D87965888D}"/>
          </ac:spMkLst>
        </pc:spChg>
        <pc:spChg chg="del">
          <ac:chgData name="Shane Pienaar" userId="f0925806-28c1-4f40-9a02-45e1c960617e" providerId="ADAL" clId="{4BA7B62F-8A71-4294-899D-E7661EDCDB11}" dt="2021-05-03T23:43:23.052" v="22522" actId="478"/>
          <ac:spMkLst>
            <pc:docMk/>
            <pc:sldMk cId="1611450805" sldId="272"/>
            <ac:spMk id="67" creationId="{2A60BB2C-8A47-4917-8A2E-E304A55E5FCA}"/>
          </ac:spMkLst>
        </pc:spChg>
        <pc:spChg chg="del">
          <ac:chgData name="Shane Pienaar" userId="f0925806-28c1-4f40-9a02-45e1c960617e" providerId="ADAL" clId="{4BA7B62F-8A71-4294-899D-E7661EDCDB11}" dt="2021-05-03T23:43:23.052" v="22522" actId="478"/>
          <ac:spMkLst>
            <pc:docMk/>
            <pc:sldMk cId="1611450805" sldId="272"/>
            <ac:spMk id="68" creationId="{8D3EA677-1DC7-4158-82EC-1B3F983AD6CA}"/>
          </ac:spMkLst>
        </pc:spChg>
        <pc:spChg chg="del">
          <ac:chgData name="Shane Pienaar" userId="f0925806-28c1-4f40-9a02-45e1c960617e" providerId="ADAL" clId="{4BA7B62F-8A71-4294-899D-E7661EDCDB11}" dt="2021-05-03T23:43:23.052" v="22522" actId="478"/>
          <ac:spMkLst>
            <pc:docMk/>
            <pc:sldMk cId="1611450805" sldId="272"/>
            <ac:spMk id="69" creationId="{AC2B4C61-4A2D-44DC-9B26-BD053B77FB6E}"/>
          </ac:spMkLst>
        </pc:spChg>
        <pc:spChg chg="del">
          <ac:chgData name="Shane Pienaar" userId="f0925806-28c1-4f40-9a02-45e1c960617e" providerId="ADAL" clId="{4BA7B62F-8A71-4294-899D-E7661EDCDB11}" dt="2021-05-03T23:43:23.052" v="22522" actId="478"/>
          <ac:spMkLst>
            <pc:docMk/>
            <pc:sldMk cId="1611450805" sldId="272"/>
            <ac:spMk id="70" creationId="{38AF17B6-D715-465E-AA8A-FC55E74CAF09}"/>
          </ac:spMkLst>
        </pc:spChg>
        <pc:spChg chg="del">
          <ac:chgData name="Shane Pienaar" userId="f0925806-28c1-4f40-9a02-45e1c960617e" providerId="ADAL" clId="{4BA7B62F-8A71-4294-899D-E7661EDCDB11}" dt="2021-05-03T23:43:23.052" v="22522" actId="478"/>
          <ac:spMkLst>
            <pc:docMk/>
            <pc:sldMk cId="1611450805" sldId="272"/>
            <ac:spMk id="71" creationId="{AF078261-BAC2-4E81-8AE5-E6E6515F6531}"/>
          </ac:spMkLst>
        </pc:spChg>
        <pc:spChg chg="del">
          <ac:chgData name="Shane Pienaar" userId="f0925806-28c1-4f40-9a02-45e1c960617e" providerId="ADAL" clId="{4BA7B62F-8A71-4294-899D-E7661EDCDB11}" dt="2021-05-03T23:43:23.052" v="22522" actId="478"/>
          <ac:spMkLst>
            <pc:docMk/>
            <pc:sldMk cId="1611450805" sldId="272"/>
            <ac:spMk id="72" creationId="{1D6E8217-4809-4E28-A745-41CA0A524541}"/>
          </ac:spMkLst>
        </pc:spChg>
        <pc:spChg chg="del">
          <ac:chgData name="Shane Pienaar" userId="f0925806-28c1-4f40-9a02-45e1c960617e" providerId="ADAL" clId="{4BA7B62F-8A71-4294-899D-E7661EDCDB11}" dt="2021-05-03T23:43:23.052" v="22522" actId="478"/>
          <ac:spMkLst>
            <pc:docMk/>
            <pc:sldMk cId="1611450805" sldId="272"/>
            <ac:spMk id="73" creationId="{FA8082AE-7FF5-4A07-BEE2-3E40315FADCD}"/>
          </ac:spMkLst>
        </pc:spChg>
        <pc:spChg chg="del">
          <ac:chgData name="Shane Pienaar" userId="f0925806-28c1-4f40-9a02-45e1c960617e" providerId="ADAL" clId="{4BA7B62F-8A71-4294-899D-E7661EDCDB11}" dt="2021-05-03T23:43:23.052" v="22522" actId="478"/>
          <ac:spMkLst>
            <pc:docMk/>
            <pc:sldMk cId="1611450805" sldId="272"/>
            <ac:spMk id="74" creationId="{F5E7DBA5-89F5-4BA4-AFCB-3B2AE14CC317}"/>
          </ac:spMkLst>
        </pc:spChg>
        <pc:spChg chg="add mod">
          <ac:chgData name="Shane Pienaar" userId="f0925806-28c1-4f40-9a02-45e1c960617e" providerId="ADAL" clId="{4BA7B62F-8A71-4294-899D-E7661EDCDB11}" dt="2021-05-04T00:16:10.232" v="24117" actId="1038"/>
          <ac:spMkLst>
            <pc:docMk/>
            <pc:sldMk cId="1611450805" sldId="272"/>
            <ac:spMk id="76" creationId="{7274DEE5-EF42-42F9-BB21-01F6FFF7CF4F}"/>
          </ac:spMkLst>
        </pc:spChg>
        <pc:spChg chg="add mod">
          <ac:chgData name="Shane Pienaar" userId="f0925806-28c1-4f40-9a02-45e1c960617e" providerId="ADAL" clId="{4BA7B62F-8A71-4294-899D-E7661EDCDB11}" dt="2021-05-04T00:31:19.661" v="24401" actId="1037"/>
          <ac:spMkLst>
            <pc:docMk/>
            <pc:sldMk cId="1611450805" sldId="272"/>
            <ac:spMk id="77" creationId="{60D36E85-E820-481A-B9F2-DD3C331265D4}"/>
          </ac:spMkLst>
        </pc:spChg>
        <pc:spChg chg="add mod">
          <ac:chgData name="Shane Pienaar" userId="f0925806-28c1-4f40-9a02-45e1c960617e" providerId="ADAL" clId="{4BA7B62F-8A71-4294-899D-E7661EDCDB11}" dt="2021-05-04T00:14:25.711" v="24046" actId="1076"/>
          <ac:spMkLst>
            <pc:docMk/>
            <pc:sldMk cId="1611450805" sldId="272"/>
            <ac:spMk id="78" creationId="{98C8A905-A4F2-4608-B3FB-F2A6BBF9CCBD}"/>
          </ac:spMkLst>
        </pc:spChg>
        <pc:spChg chg="add mod">
          <ac:chgData name="Shane Pienaar" userId="f0925806-28c1-4f40-9a02-45e1c960617e" providerId="ADAL" clId="{4BA7B62F-8A71-4294-899D-E7661EDCDB11}" dt="2021-05-04T00:14:27.369" v="24047" actId="1076"/>
          <ac:spMkLst>
            <pc:docMk/>
            <pc:sldMk cId="1611450805" sldId="272"/>
            <ac:spMk id="79" creationId="{A76B5DE8-4980-413F-8C28-801A78842B64}"/>
          </ac:spMkLst>
        </pc:spChg>
        <pc:spChg chg="add mod">
          <ac:chgData name="Shane Pienaar" userId="f0925806-28c1-4f40-9a02-45e1c960617e" providerId="ADAL" clId="{4BA7B62F-8A71-4294-899D-E7661EDCDB11}" dt="2021-05-04T00:14:29.615" v="24048" actId="1076"/>
          <ac:spMkLst>
            <pc:docMk/>
            <pc:sldMk cId="1611450805" sldId="272"/>
            <ac:spMk id="80" creationId="{A779D220-FA71-45EB-B876-F66130D6B3FF}"/>
          </ac:spMkLst>
        </pc:spChg>
        <pc:spChg chg="add mod">
          <ac:chgData name="Shane Pienaar" userId="f0925806-28c1-4f40-9a02-45e1c960617e" providerId="ADAL" clId="{4BA7B62F-8A71-4294-899D-E7661EDCDB11}" dt="2021-05-04T00:14:36.442" v="24055" actId="1038"/>
          <ac:spMkLst>
            <pc:docMk/>
            <pc:sldMk cId="1611450805" sldId="272"/>
            <ac:spMk id="81" creationId="{54079333-3F19-4665-8D1E-6DFE5EA0782E}"/>
          </ac:spMkLst>
        </pc:spChg>
        <pc:spChg chg="add mod">
          <ac:chgData name="Shane Pienaar" userId="f0925806-28c1-4f40-9a02-45e1c960617e" providerId="ADAL" clId="{4BA7B62F-8A71-4294-899D-E7661EDCDB11}" dt="2021-05-04T00:14:40.448" v="24067" actId="1035"/>
          <ac:spMkLst>
            <pc:docMk/>
            <pc:sldMk cId="1611450805" sldId="272"/>
            <ac:spMk id="82" creationId="{4D418109-7E47-4FAC-91B7-81CFE8CE0879}"/>
          </ac:spMkLst>
        </pc:spChg>
        <pc:spChg chg="add del mod">
          <ac:chgData name="Shane Pienaar" userId="f0925806-28c1-4f40-9a02-45e1c960617e" providerId="ADAL" clId="{4BA7B62F-8A71-4294-899D-E7661EDCDB11}" dt="2021-05-03T23:50:35.275" v="22767" actId="478"/>
          <ac:spMkLst>
            <pc:docMk/>
            <pc:sldMk cId="1611450805" sldId="272"/>
            <ac:spMk id="83" creationId="{899B04D8-9DB9-4433-81B4-60BC33CA287E}"/>
          </ac:spMkLst>
        </pc:spChg>
        <pc:spChg chg="add del mod">
          <ac:chgData name="Shane Pienaar" userId="f0925806-28c1-4f40-9a02-45e1c960617e" providerId="ADAL" clId="{4BA7B62F-8A71-4294-899D-E7661EDCDB11}" dt="2021-05-03T23:57:10.805" v="23114" actId="478"/>
          <ac:spMkLst>
            <pc:docMk/>
            <pc:sldMk cId="1611450805" sldId="272"/>
            <ac:spMk id="84" creationId="{BA76B704-29D6-4A36-BE1A-D8E58A4350E5}"/>
          </ac:spMkLst>
        </pc:spChg>
        <pc:spChg chg="add del mod">
          <ac:chgData name="Shane Pienaar" userId="f0925806-28c1-4f40-9a02-45e1c960617e" providerId="ADAL" clId="{4BA7B62F-8A71-4294-899D-E7661EDCDB11}" dt="2021-05-04T00:24:19.519" v="24307" actId="14100"/>
          <ac:spMkLst>
            <pc:docMk/>
            <pc:sldMk cId="1611450805" sldId="272"/>
            <ac:spMk id="85" creationId="{83F0D3C4-17BD-4E36-B814-79E5D9B5948F}"/>
          </ac:spMkLst>
        </pc:spChg>
        <pc:spChg chg="add del mod">
          <ac:chgData name="Shane Pienaar" userId="f0925806-28c1-4f40-9a02-45e1c960617e" providerId="ADAL" clId="{4BA7B62F-8A71-4294-899D-E7661EDCDB11}" dt="2021-05-04T00:23:22.873" v="24299" actId="14100"/>
          <ac:spMkLst>
            <pc:docMk/>
            <pc:sldMk cId="1611450805" sldId="272"/>
            <ac:spMk id="86" creationId="{E3256096-E263-47D2-80BA-F25EC9DE44CF}"/>
          </ac:spMkLst>
        </pc:spChg>
        <pc:spChg chg="add mod">
          <ac:chgData name="Shane Pienaar" userId="f0925806-28c1-4f40-9a02-45e1c960617e" providerId="ADAL" clId="{4BA7B62F-8A71-4294-899D-E7661EDCDB11}" dt="2021-05-04T00:29:49.430" v="24358" actId="1076"/>
          <ac:spMkLst>
            <pc:docMk/>
            <pc:sldMk cId="1611450805" sldId="272"/>
            <ac:spMk id="87" creationId="{C7A070A1-B2B9-43D3-A4A9-37EFA7763EEC}"/>
          </ac:spMkLst>
        </pc:spChg>
        <pc:spChg chg="add mod">
          <ac:chgData name="Shane Pienaar" userId="f0925806-28c1-4f40-9a02-45e1c960617e" providerId="ADAL" clId="{4BA7B62F-8A71-4294-899D-E7661EDCDB11}" dt="2021-05-04T00:29:52.375" v="24359" actId="1076"/>
          <ac:spMkLst>
            <pc:docMk/>
            <pc:sldMk cId="1611450805" sldId="272"/>
            <ac:spMk id="88" creationId="{9154C74D-CA40-4FBF-B736-B1961BC680DD}"/>
          </ac:spMkLst>
        </pc:spChg>
        <pc:spChg chg="add mod">
          <ac:chgData name="Shane Pienaar" userId="f0925806-28c1-4f40-9a02-45e1c960617e" providerId="ADAL" clId="{4BA7B62F-8A71-4294-899D-E7661EDCDB11}" dt="2021-05-04T00:29:24.446" v="24354" actId="1076"/>
          <ac:spMkLst>
            <pc:docMk/>
            <pc:sldMk cId="1611450805" sldId="272"/>
            <ac:spMk id="89" creationId="{49E94077-256A-4E67-A9D4-AE4E1C5BA2BC}"/>
          </ac:spMkLst>
        </pc:spChg>
        <pc:spChg chg="add mod">
          <ac:chgData name="Shane Pienaar" userId="f0925806-28c1-4f40-9a02-45e1c960617e" providerId="ADAL" clId="{4BA7B62F-8A71-4294-899D-E7661EDCDB11}" dt="2021-05-04T00:29:08.958" v="24351" actId="1076"/>
          <ac:spMkLst>
            <pc:docMk/>
            <pc:sldMk cId="1611450805" sldId="272"/>
            <ac:spMk id="90" creationId="{6C62DC1C-1ABD-462D-A500-40496BCA3D5C}"/>
          </ac:spMkLst>
        </pc:spChg>
        <pc:spChg chg="add mod">
          <ac:chgData name="Shane Pienaar" userId="f0925806-28c1-4f40-9a02-45e1c960617e" providerId="ADAL" clId="{4BA7B62F-8A71-4294-899D-E7661EDCDB11}" dt="2021-05-04T00:28:17.945" v="24338" actId="1076"/>
          <ac:spMkLst>
            <pc:docMk/>
            <pc:sldMk cId="1611450805" sldId="272"/>
            <ac:spMk id="91" creationId="{E11C88AD-758E-42E6-B856-141E6B018B37}"/>
          </ac:spMkLst>
        </pc:spChg>
        <pc:spChg chg="add mod">
          <ac:chgData name="Shane Pienaar" userId="f0925806-28c1-4f40-9a02-45e1c960617e" providerId="ADAL" clId="{4BA7B62F-8A71-4294-899D-E7661EDCDB11}" dt="2021-05-04T00:28:56.968" v="24349" actId="1076"/>
          <ac:spMkLst>
            <pc:docMk/>
            <pc:sldMk cId="1611450805" sldId="272"/>
            <ac:spMk id="92" creationId="{82B0838B-34EA-46FD-A5DE-B72A5D2122AE}"/>
          </ac:spMkLst>
        </pc:spChg>
        <pc:spChg chg="add mod">
          <ac:chgData name="Shane Pienaar" userId="f0925806-28c1-4f40-9a02-45e1c960617e" providerId="ADAL" clId="{4BA7B62F-8A71-4294-899D-E7661EDCDB11}" dt="2021-05-04T00:32:15.178" v="24429" actId="1036"/>
          <ac:spMkLst>
            <pc:docMk/>
            <pc:sldMk cId="1611450805" sldId="272"/>
            <ac:spMk id="93" creationId="{D7DC8FA4-96B9-4F32-93ED-0C016B0470E6}"/>
          </ac:spMkLst>
        </pc:spChg>
        <pc:spChg chg="add mod">
          <ac:chgData name="Shane Pienaar" userId="f0925806-28c1-4f40-9a02-45e1c960617e" providerId="ADAL" clId="{4BA7B62F-8A71-4294-899D-E7661EDCDB11}" dt="2021-05-04T00:32:15.178" v="24429" actId="1036"/>
          <ac:spMkLst>
            <pc:docMk/>
            <pc:sldMk cId="1611450805" sldId="272"/>
            <ac:spMk id="94" creationId="{E899493E-B1F3-4ED0-962D-095A4A03404D}"/>
          </ac:spMkLst>
        </pc:spChg>
        <pc:spChg chg="add mod">
          <ac:chgData name="Shane Pienaar" userId="f0925806-28c1-4f40-9a02-45e1c960617e" providerId="ADAL" clId="{4BA7B62F-8A71-4294-899D-E7661EDCDB11}" dt="2021-05-04T00:32:15.178" v="24429" actId="1036"/>
          <ac:spMkLst>
            <pc:docMk/>
            <pc:sldMk cId="1611450805" sldId="272"/>
            <ac:spMk id="95" creationId="{169B8479-2FC8-4A0A-BEBE-06EC0A6A086D}"/>
          </ac:spMkLst>
        </pc:spChg>
        <pc:spChg chg="add mod">
          <ac:chgData name="Shane Pienaar" userId="f0925806-28c1-4f40-9a02-45e1c960617e" providerId="ADAL" clId="{4BA7B62F-8A71-4294-899D-E7661EDCDB11}" dt="2021-05-04T00:48:18.673" v="24525" actId="20577"/>
          <ac:spMkLst>
            <pc:docMk/>
            <pc:sldMk cId="1611450805" sldId="272"/>
            <ac:spMk id="96" creationId="{819F3016-246D-4D4A-ABFA-8D3F5BD52317}"/>
          </ac:spMkLst>
        </pc:spChg>
        <pc:spChg chg="add mod">
          <ac:chgData name="Shane Pienaar" userId="f0925806-28c1-4f40-9a02-45e1c960617e" providerId="ADAL" clId="{4BA7B62F-8A71-4294-899D-E7661EDCDB11}" dt="2021-05-04T02:58:30.393" v="24664"/>
          <ac:spMkLst>
            <pc:docMk/>
            <pc:sldMk cId="1611450805" sldId="272"/>
            <ac:spMk id="97" creationId="{87C9B8A5-2764-4791-9824-6B22D4D17009}"/>
          </ac:spMkLst>
        </pc:spChg>
        <pc:spChg chg="add mod">
          <ac:chgData name="Shane Pienaar" userId="f0925806-28c1-4f40-9a02-45e1c960617e" providerId="ADAL" clId="{4BA7B62F-8A71-4294-899D-E7661EDCDB11}" dt="2021-05-04T02:58:30.393" v="24664"/>
          <ac:spMkLst>
            <pc:docMk/>
            <pc:sldMk cId="1611450805" sldId="272"/>
            <ac:spMk id="98" creationId="{BE1F4683-A164-4716-888F-8CF02BB9070F}"/>
          </ac:spMkLst>
        </pc:spChg>
        <pc:spChg chg="add mod">
          <ac:chgData name="Shane Pienaar" userId="f0925806-28c1-4f40-9a02-45e1c960617e" providerId="ADAL" clId="{4BA7B62F-8A71-4294-899D-E7661EDCDB11}" dt="2021-05-04T02:58:30.393" v="24664"/>
          <ac:spMkLst>
            <pc:docMk/>
            <pc:sldMk cId="1611450805" sldId="272"/>
            <ac:spMk id="99" creationId="{E5BAD62F-FA8C-48FF-9487-762D298A8BFA}"/>
          </ac:spMkLst>
        </pc:spChg>
        <pc:spChg chg="add mod">
          <ac:chgData name="Shane Pienaar" userId="f0925806-28c1-4f40-9a02-45e1c960617e" providerId="ADAL" clId="{4BA7B62F-8A71-4294-899D-E7661EDCDB11}" dt="2021-05-04T02:58:30.393" v="24664"/>
          <ac:spMkLst>
            <pc:docMk/>
            <pc:sldMk cId="1611450805" sldId="272"/>
            <ac:spMk id="100" creationId="{A6DA30DA-5BEE-466F-B079-3C8A165594E1}"/>
          </ac:spMkLst>
        </pc:spChg>
        <pc:spChg chg="add mod">
          <ac:chgData name="Shane Pienaar" userId="f0925806-28c1-4f40-9a02-45e1c960617e" providerId="ADAL" clId="{4BA7B62F-8A71-4294-899D-E7661EDCDB11}" dt="2021-05-04T02:58:30.393" v="24664"/>
          <ac:spMkLst>
            <pc:docMk/>
            <pc:sldMk cId="1611450805" sldId="272"/>
            <ac:spMk id="101" creationId="{459B2FB1-3C2C-4996-8A04-89164C1D9F3A}"/>
          </ac:spMkLst>
        </pc:spChg>
        <pc:spChg chg="add mod">
          <ac:chgData name="Shane Pienaar" userId="f0925806-28c1-4f40-9a02-45e1c960617e" providerId="ADAL" clId="{4BA7B62F-8A71-4294-899D-E7661EDCDB11}" dt="2021-05-04T02:58:30.393" v="24664"/>
          <ac:spMkLst>
            <pc:docMk/>
            <pc:sldMk cId="1611450805" sldId="272"/>
            <ac:spMk id="102" creationId="{3BB61031-61A7-448B-94B3-2FE870B65E62}"/>
          </ac:spMkLst>
        </pc:spChg>
        <pc:spChg chg="add mod">
          <ac:chgData name="Shane Pienaar" userId="f0925806-28c1-4f40-9a02-45e1c960617e" providerId="ADAL" clId="{4BA7B62F-8A71-4294-899D-E7661EDCDB11}" dt="2021-05-04T02:58:30.393" v="24664"/>
          <ac:spMkLst>
            <pc:docMk/>
            <pc:sldMk cId="1611450805" sldId="272"/>
            <ac:spMk id="103" creationId="{79445F49-F7C9-4F0D-9D5F-F5F8B8097C65}"/>
          </ac:spMkLst>
        </pc:spChg>
        <pc:spChg chg="add mod">
          <ac:chgData name="Shane Pienaar" userId="f0925806-28c1-4f40-9a02-45e1c960617e" providerId="ADAL" clId="{4BA7B62F-8A71-4294-899D-E7661EDCDB11}" dt="2021-05-04T02:58:30.393" v="24664"/>
          <ac:spMkLst>
            <pc:docMk/>
            <pc:sldMk cId="1611450805" sldId="272"/>
            <ac:spMk id="104" creationId="{52E20104-91AF-41B7-B1E0-97BB16C1C846}"/>
          </ac:spMkLst>
        </pc:spChg>
        <pc:spChg chg="add mod">
          <ac:chgData name="Shane Pienaar" userId="f0925806-28c1-4f40-9a02-45e1c960617e" providerId="ADAL" clId="{4BA7B62F-8A71-4294-899D-E7661EDCDB11}" dt="2021-05-04T02:58:30.393" v="24664"/>
          <ac:spMkLst>
            <pc:docMk/>
            <pc:sldMk cId="1611450805" sldId="272"/>
            <ac:spMk id="105" creationId="{CA5AA393-E38F-4F67-924D-3D9CEA41E5AC}"/>
          </ac:spMkLst>
        </pc:spChg>
        <pc:spChg chg="add mod">
          <ac:chgData name="Shane Pienaar" userId="f0925806-28c1-4f40-9a02-45e1c960617e" providerId="ADAL" clId="{4BA7B62F-8A71-4294-899D-E7661EDCDB11}" dt="2021-05-04T02:58:30.393" v="24664"/>
          <ac:spMkLst>
            <pc:docMk/>
            <pc:sldMk cId="1611450805" sldId="272"/>
            <ac:spMk id="106" creationId="{52356527-AF9C-4A76-AA53-7AC35CBF7F93}"/>
          </ac:spMkLst>
        </pc:spChg>
        <pc:spChg chg="add mod">
          <ac:chgData name="Shane Pienaar" userId="f0925806-28c1-4f40-9a02-45e1c960617e" providerId="ADAL" clId="{4BA7B62F-8A71-4294-899D-E7661EDCDB11}" dt="2021-05-04T02:58:30.393" v="24664"/>
          <ac:spMkLst>
            <pc:docMk/>
            <pc:sldMk cId="1611450805" sldId="272"/>
            <ac:spMk id="107" creationId="{7FFD6044-69FC-463E-B12A-DE0A90BF15A7}"/>
          </ac:spMkLst>
        </pc:spChg>
        <pc:spChg chg="add mod">
          <ac:chgData name="Shane Pienaar" userId="f0925806-28c1-4f40-9a02-45e1c960617e" providerId="ADAL" clId="{4BA7B62F-8A71-4294-899D-E7661EDCDB11}" dt="2021-05-04T02:58:30.393" v="24664"/>
          <ac:spMkLst>
            <pc:docMk/>
            <pc:sldMk cId="1611450805" sldId="272"/>
            <ac:spMk id="108" creationId="{5BB8A384-C128-4AA7-AF8A-FB69498A073D}"/>
          </ac:spMkLst>
        </pc:spChg>
        <pc:spChg chg="add mod">
          <ac:chgData name="Shane Pienaar" userId="f0925806-28c1-4f40-9a02-45e1c960617e" providerId="ADAL" clId="{4BA7B62F-8A71-4294-899D-E7661EDCDB11}" dt="2021-05-04T02:58:30.393" v="24664"/>
          <ac:spMkLst>
            <pc:docMk/>
            <pc:sldMk cId="1611450805" sldId="272"/>
            <ac:spMk id="109" creationId="{CE79000F-5900-47D9-B01B-1E08CE2B048F}"/>
          </ac:spMkLst>
        </pc:spChg>
        <pc:spChg chg="add mod">
          <ac:chgData name="Shane Pienaar" userId="f0925806-28c1-4f40-9a02-45e1c960617e" providerId="ADAL" clId="{4BA7B62F-8A71-4294-899D-E7661EDCDB11}" dt="2021-05-04T02:58:30.393" v="24664"/>
          <ac:spMkLst>
            <pc:docMk/>
            <pc:sldMk cId="1611450805" sldId="272"/>
            <ac:spMk id="110" creationId="{9A38EF70-0B29-4C6D-89C6-0C2602C62496}"/>
          </ac:spMkLst>
        </pc:spChg>
        <pc:spChg chg="add mod">
          <ac:chgData name="Shane Pienaar" userId="f0925806-28c1-4f40-9a02-45e1c960617e" providerId="ADAL" clId="{4BA7B62F-8A71-4294-899D-E7661EDCDB11}" dt="2021-05-04T02:58:30.393" v="24664"/>
          <ac:spMkLst>
            <pc:docMk/>
            <pc:sldMk cId="1611450805" sldId="272"/>
            <ac:spMk id="111" creationId="{FD5D7CD9-E61A-4F19-A526-74E340A9C7E6}"/>
          </ac:spMkLst>
        </pc:spChg>
        <pc:spChg chg="add mod">
          <ac:chgData name="Shane Pienaar" userId="f0925806-28c1-4f40-9a02-45e1c960617e" providerId="ADAL" clId="{4BA7B62F-8A71-4294-899D-E7661EDCDB11}" dt="2021-05-04T02:58:30.393" v="24664"/>
          <ac:spMkLst>
            <pc:docMk/>
            <pc:sldMk cId="1611450805" sldId="272"/>
            <ac:spMk id="112" creationId="{89AB9341-A2AF-45D5-947A-4C53C16A4E18}"/>
          </ac:spMkLst>
        </pc:spChg>
        <pc:spChg chg="add mod">
          <ac:chgData name="Shane Pienaar" userId="f0925806-28c1-4f40-9a02-45e1c960617e" providerId="ADAL" clId="{4BA7B62F-8A71-4294-899D-E7661EDCDB11}" dt="2021-05-04T02:58:30.393" v="24664"/>
          <ac:spMkLst>
            <pc:docMk/>
            <pc:sldMk cId="1611450805" sldId="272"/>
            <ac:spMk id="113" creationId="{67FE9F96-E429-4B48-A155-35F77C67D4C8}"/>
          </ac:spMkLst>
        </pc:spChg>
        <pc:spChg chg="add mod">
          <ac:chgData name="Shane Pienaar" userId="f0925806-28c1-4f40-9a02-45e1c960617e" providerId="ADAL" clId="{4BA7B62F-8A71-4294-899D-E7661EDCDB11}" dt="2021-05-04T02:58:30.393" v="24664"/>
          <ac:spMkLst>
            <pc:docMk/>
            <pc:sldMk cId="1611450805" sldId="272"/>
            <ac:spMk id="114" creationId="{3C292D14-E583-4D45-8814-DEA35B3774B7}"/>
          </ac:spMkLst>
        </pc:spChg>
        <pc:spChg chg="add mod">
          <ac:chgData name="Shane Pienaar" userId="f0925806-28c1-4f40-9a02-45e1c960617e" providerId="ADAL" clId="{4BA7B62F-8A71-4294-899D-E7661EDCDB11}" dt="2021-05-04T02:58:30.393" v="24664"/>
          <ac:spMkLst>
            <pc:docMk/>
            <pc:sldMk cId="1611450805" sldId="272"/>
            <ac:spMk id="115" creationId="{2F3DF1E4-E5A9-4C54-9BAF-E5CA1AB96233}"/>
          </ac:spMkLst>
        </pc:spChg>
        <pc:spChg chg="add mod">
          <ac:chgData name="Shane Pienaar" userId="f0925806-28c1-4f40-9a02-45e1c960617e" providerId="ADAL" clId="{4BA7B62F-8A71-4294-899D-E7661EDCDB11}" dt="2021-05-04T00:49:36.609" v="24526" actId="13822"/>
          <ac:spMkLst>
            <pc:docMk/>
            <pc:sldMk cId="1611450805" sldId="272"/>
            <ac:spMk id="116" creationId="{58D495F1-E880-4D77-991A-13F8C60A71B1}"/>
          </ac:spMkLst>
        </pc:spChg>
        <pc:spChg chg="add mod">
          <ac:chgData name="Shane Pienaar" userId="f0925806-28c1-4f40-9a02-45e1c960617e" providerId="ADAL" clId="{4BA7B62F-8A71-4294-899D-E7661EDCDB11}" dt="2021-05-04T00:49:36.609" v="24526" actId="13822"/>
          <ac:spMkLst>
            <pc:docMk/>
            <pc:sldMk cId="1611450805" sldId="272"/>
            <ac:spMk id="117" creationId="{FF003CC5-3380-406C-8FF6-1314AFFF472E}"/>
          </ac:spMkLst>
        </pc:spChg>
        <pc:spChg chg="add mod">
          <ac:chgData name="Shane Pienaar" userId="f0925806-28c1-4f40-9a02-45e1c960617e" providerId="ADAL" clId="{4BA7B62F-8A71-4294-899D-E7661EDCDB11}" dt="2021-05-04T00:49:36.609" v="24526" actId="13822"/>
          <ac:spMkLst>
            <pc:docMk/>
            <pc:sldMk cId="1611450805" sldId="272"/>
            <ac:spMk id="118" creationId="{9A15C254-8498-4312-867D-4383631AB272}"/>
          </ac:spMkLst>
        </pc:spChg>
        <pc:spChg chg="add mod">
          <ac:chgData name="Shane Pienaar" userId="f0925806-28c1-4f40-9a02-45e1c960617e" providerId="ADAL" clId="{4BA7B62F-8A71-4294-899D-E7661EDCDB11}" dt="2021-05-04T00:50:03.644" v="24534" actId="20577"/>
          <ac:spMkLst>
            <pc:docMk/>
            <pc:sldMk cId="1611450805" sldId="272"/>
            <ac:spMk id="119" creationId="{6E982D36-C2DB-4589-AF6C-7ED0A395D74A}"/>
          </ac:spMkLst>
        </pc:spChg>
        <pc:grpChg chg="del">
          <ac:chgData name="Shane Pienaar" userId="f0925806-28c1-4f40-9a02-45e1c960617e" providerId="ADAL" clId="{4BA7B62F-8A71-4294-899D-E7661EDCDB11}" dt="2021-05-03T23:43:23.052" v="22522" actId="478"/>
          <ac:grpSpMkLst>
            <pc:docMk/>
            <pc:sldMk cId="1611450805" sldId="272"/>
            <ac:grpSpMk id="19" creationId="{CE2F6D1D-AAB7-43FA-9DB3-9B8C265301E8}"/>
          </ac:grpSpMkLst>
        </pc:grpChg>
        <pc:picChg chg="del">
          <ac:chgData name="Shane Pienaar" userId="f0925806-28c1-4f40-9a02-45e1c960617e" providerId="ADAL" clId="{4BA7B62F-8A71-4294-899D-E7661EDCDB11}" dt="2021-05-03T23:43:34.182" v="22523" actId="478"/>
          <ac:picMkLst>
            <pc:docMk/>
            <pc:sldMk cId="1611450805" sldId="272"/>
            <ac:picMk id="3" creationId="{3CDA9E7B-511A-4F85-809E-B8010DE4AAFB}"/>
          </ac:picMkLst>
        </pc:picChg>
        <pc:picChg chg="del">
          <ac:chgData name="Shane Pienaar" userId="f0925806-28c1-4f40-9a02-45e1c960617e" providerId="ADAL" clId="{4BA7B62F-8A71-4294-899D-E7661EDCDB11}" dt="2021-05-03T23:43:44.155" v="22528" actId="478"/>
          <ac:picMkLst>
            <pc:docMk/>
            <pc:sldMk cId="1611450805" sldId="272"/>
            <ac:picMk id="4" creationId="{E7AF9652-B49A-48DF-B095-8E3AA80F967B}"/>
          </ac:picMkLst>
        </pc:picChg>
        <pc:picChg chg="del">
          <ac:chgData name="Shane Pienaar" userId="f0925806-28c1-4f40-9a02-45e1c960617e" providerId="ADAL" clId="{4BA7B62F-8A71-4294-899D-E7661EDCDB11}" dt="2021-05-03T23:43:23.052" v="22522" actId="478"/>
          <ac:picMkLst>
            <pc:docMk/>
            <pc:sldMk cId="1611450805" sldId="272"/>
            <ac:picMk id="5" creationId="{AAE47E6D-FB6E-4F6D-BD3B-B4FB13665821}"/>
          </ac:picMkLst>
        </pc:picChg>
        <pc:picChg chg="del">
          <ac:chgData name="Shane Pienaar" userId="f0925806-28c1-4f40-9a02-45e1c960617e" providerId="ADAL" clId="{4BA7B62F-8A71-4294-899D-E7661EDCDB11}" dt="2021-05-03T23:43:23.052" v="22522" actId="478"/>
          <ac:picMkLst>
            <pc:docMk/>
            <pc:sldMk cId="1611450805" sldId="272"/>
            <ac:picMk id="8" creationId="{73635634-3C08-41AB-9DD5-156125E2EF0D}"/>
          </ac:picMkLst>
        </pc:picChg>
        <pc:picChg chg="add mod">
          <ac:chgData name="Shane Pienaar" userId="f0925806-28c1-4f40-9a02-45e1c960617e" providerId="ADAL" clId="{4BA7B62F-8A71-4294-899D-E7661EDCDB11}" dt="2021-05-04T00:16:10.232" v="24117" actId="1038"/>
          <ac:picMkLst>
            <pc:docMk/>
            <pc:sldMk cId="1611450805" sldId="272"/>
            <ac:picMk id="75" creationId="{3F05B3E6-2CA5-4590-8835-734038448B89}"/>
          </ac:picMkLst>
        </pc:picChg>
        <pc:picChg chg="del">
          <ac:chgData name="Shane Pienaar" userId="f0925806-28c1-4f40-9a02-45e1c960617e" providerId="ADAL" clId="{4BA7B62F-8A71-4294-899D-E7661EDCDB11}" dt="2021-05-03T23:43:23.052" v="22522" actId="478"/>
          <ac:picMkLst>
            <pc:docMk/>
            <pc:sldMk cId="1611450805" sldId="272"/>
            <ac:picMk id="1026" creationId="{3DAE4F4E-3985-431E-9DA6-C522141013A5}"/>
          </ac:picMkLst>
        </pc:picChg>
        <pc:picChg chg="del">
          <ac:chgData name="Shane Pienaar" userId="f0925806-28c1-4f40-9a02-45e1c960617e" providerId="ADAL" clId="{4BA7B62F-8A71-4294-899D-E7661EDCDB11}" dt="2021-05-03T23:43:23.052" v="22522" actId="478"/>
          <ac:picMkLst>
            <pc:docMk/>
            <pc:sldMk cId="1611450805" sldId="272"/>
            <ac:picMk id="1028" creationId="{02741970-875D-4A53-AC01-69B84B08FB85}"/>
          </ac:picMkLst>
        </pc:picChg>
        <pc:picChg chg="del">
          <ac:chgData name="Shane Pienaar" userId="f0925806-28c1-4f40-9a02-45e1c960617e" providerId="ADAL" clId="{4BA7B62F-8A71-4294-899D-E7661EDCDB11}" dt="2021-05-03T23:43:23.052" v="22522" actId="478"/>
          <ac:picMkLst>
            <pc:docMk/>
            <pc:sldMk cId="1611450805" sldId="272"/>
            <ac:picMk id="1032" creationId="{32890E89-5605-445E-B9B8-FD87289752ED}"/>
          </ac:picMkLst>
        </pc:picChg>
        <pc:picChg chg="del">
          <ac:chgData name="Shane Pienaar" userId="f0925806-28c1-4f40-9a02-45e1c960617e" providerId="ADAL" clId="{4BA7B62F-8A71-4294-899D-E7661EDCDB11}" dt="2021-05-03T23:43:34.182" v="22523" actId="478"/>
          <ac:picMkLst>
            <pc:docMk/>
            <pc:sldMk cId="1611450805" sldId="272"/>
            <ac:picMk id="1042" creationId="{78331C37-083C-4F4B-A35B-05F08A842A8A}"/>
          </ac:picMkLst>
        </pc:picChg>
      </pc:sldChg>
      <pc:sldChg chg="delSp modSp add del mod">
        <pc:chgData name="Shane Pienaar" userId="f0925806-28c1-4f40-9a02-45e1c960617e" providerId="ADAL" clId="{4BA7B62F-8A71-4294-899D-E7661EDCDB11}" dt="2021-05-04T02:59:03.491" v="24665" actId="2696"/>
        <pc:sldMkLst>
          <pc:docMk/>
          <pc:sldMk cId="2852123392" sldId="273"/>
        </pc:sldMkLst>
        <pc:spChg chg="mod">
          <ac:chgData name="Shane Pienaar" userId="f0925806-28c1-4f40-9a02-45e1c960617e" providerId="ADAL" clId="{4BA7B62F-8A71-4294-899D-E7661EDCDB11}" dt="2021-05-04T02:56:13.580" v="24543" actId="20577"/>
          <ac:spMkLst>
            <pc:docMk/>
            <pc:sldMk cId="2852123392" sldId="273"/>
            <ac:spMk id="2" creationId="{59BBF2C4-DA85-46A3-8180-220682EAE420}"/>
          </ac:spMkLst>
        </pc:spChg>
        <pc:spChg chg="mod">
          <ac:chgData name="Shane Pienaar" userId="f0925806-28c1-4f40-9a02-45e1c960617e" providerId="ADAL" clId="{4BA7B62F-8A71-4294-899D-E7661EDCDB11}" dt="2021-05-04T02:58:30.393" v="24664"/>
          <ac:spMkLst>
            <pc:docMk/>
            <pc:sldMk cId="2852123392" sldId="273"/>
            <ac:spMk id="11" creationId="{844DF514-5D4E-4985-9FA1-4B8A1BEDC6AE}"/>
          </ac:spMkLst>
        </pc:spChg>
        <pc:spChg chg="mod">
          <ac:chgData name="Shane Pienaar" userId="f0925806-28c1-4f40-9a02-45e1c960617e" providerId="ADAL" clId="{4BA7B62F-8A71-4294-899D-E7661EDCDB11}" dt="2021-05-04T02:56:47.883" v="24574" actId="20577"/>
          <ac:spMkLst>
            <pc:docMk/>
            <pc:sldMk cId="2852123392" sldId="273"/>
            <ac:spMk id="76" creationId="{7274DEE5-EF42-42F9-BB21-01F6FFF7CF4F}"/>
          </ac:spMkLst>
        </pc:spChg>
        <pc:spChg chg="mod">
          <ac:chgData name="Shane Pienaar" userId="f0925806-28c1-4f40-9a02-45e1c960617e" providerId="ADAL" clId="{4BA7B62F-8A71-4294-899D-E7661EDCDB11}" dt="2021-05-04T02:57:57.073" v="24655" actId="20577"/>
          <ac:spMkLst>
            <pc:docMk/>
            <pc:sldMk cId="2852123392" sldId="273"/>
            <ac:spMk id="87" creationId="{C7A070A1-B2B9-43D3-A4A9-37EFA7763EEC}"/>
          </ac:spMkLst>
        </pc:spChg>
        <pc:spChg chg="mod">
          <ac:chgData name="Shane Pienaar" userId="f0925806-28c1-4f40-9a02-45e1c960617e" providerId="ADAL" clId="{4BA7B62F-8A71-4294-899D-E7661EDCDB11}" dt="2021-05-04T02:57:52.500" v="24650" actId="20577"/>
          <ac:spMkLst>
            <pc:docMk/>
            <pc:sldMk cId="2852123392" sldId="273"/>
            <ac:spMk id="88" creationId="{9154C74D-CA40-4FBF-B736-B1961BC680DD}"/>
          </ac:spMkLst>
        </pc:spChg>
        <pc:spChg chg="mod">
          <ac:chgData name="Shane Pienaar" userId="f0925806-28c1-4f40-9a02-45e1c960617e" providerId="ADAL" clId="{4BA7B62F-8A71-4294-899D-E7661EDCDB11}" dt="2021-05-04T02:57:41.473" v="24632" actId="20577"/>
          <ac:spMkLst>
            <pc:docMk/>
            <pc:sldMk cId="2852123392" sldId="273"/>
            <ac:spMk id="89" creationId="{49E94077-256A-4E67-A9D4-AE4E1C5BA2BC}"/>
          </ac:spMkLst>
        </pc:spChg>
        <pc:spChg chg="mod">
          <ac:chgData name="Shane Pienaar" userId="f0925806-28c1-4f40-9a02-45e1c960617e" providerId="ADAL" clId="{4BA7B62F-8A71-4294-899D-E7661EDCDB11}" dt="2021-05-04T02:57:13.460" v="24619" actId="20577"/>
          <ac:spMkLst>
            <pc:docMk/>
            <pc:sldMk cId="2852123392" sldId="273"/>
            <ac:spMk id="90" creationId="{6C62DC1C-1ABD-462D-A500-40496BCA3D5C}"/>
          </ac:spMkLst>
        </pc:spChg>
        <pc:spChg chg="mod">
          <ac:chgData name="Shane Pienaar" userId="f0925806-28c1-4f40-9a02-45e1c960617e" providerId="ADAL" clId="{4BA7B62F-8A71-4294-899D-E7661EDCDB11}" dt="2021-05-04T02:56:56.201" v="24582" actId="20577"/>
          <ac:spMkLst>
            <pc:docMk/>
            <pc:sldMk cId="2852123392" sldId="273"/>
            <ac:spMk id="91" creationId="{E11C88AD-758E-42E6-B856-141E6B018B37}"/>
          </ac:spMkLst>
        </pc:spChg>
        <pc:spChg chg="mod">
          <ac:chgData name="Shane Pienaar" userId="f0925806-28c1-4f40-9a02-45e1c960617e" providerId="ADAL" clId="{4BA7B62F-8A71-4294-899D-E7661EDCDB11}" dt="2021-05-04T02:57:09.063" v="24610" actId="20577"/>
          <ac:spMkLst>
            <pc:docMk/>
            <pc:sldMk cId="2852123392" sldId="273"/>
            <ac:spMk id="92" creationId="{82B0838B-34EA-46FD-A5DE-B72A5D2122AE}"/>
          </ac:spMkLst>
        </pc:spChg>
        <pc:spChg chg="mod">
          <ac:chgData name="Shane Pienaar" userId="f0925806-28c1-4f40-9a02-45e1c960617e" providerId="ADAL" clId="{4BA7B62F-8A71-4294-899D-E7661EDCDB11}" dt="2021-05-04T02:56:22.845" v="24551" actId="20577"/>
          <ac:spMkLst>
            <pc:docMk/>
            <pc:sldMk cId="2852123392" sldId="273"/>
            <ac:spMk id="93" creationId="{D7DC8FA4-96B9-4F32-93ED-0C016B0470E6}"/>
          </ac:spMkLst>
        </pc:spChg>
        <pc:spChg chg="mod">
          <ac:chgData name="Shane Pienaar" userId="f0925806-28c1-4f40-9a02-45e1c960617e" providerId="ADAL" clId="{4BA7B62F-8A71-4294-899D-E7661EDCDB11}" dt="2021-05-04T02:56:29.218" v="24558" actId="20577"/>
          <ac:spMkLst>
            <pc:docMk/>
            <pc:sldMk cId="2852123392" sldId="273"/>
            <ac:spMk id="94" creationId="{E899493E-B1F3-4ED0-962D-095A4A03404D}"/>
          </ac:spMkLst>
        </pc:spChg>
        <pc:spChg chg="mod">
          <ac:chgData name="Shane Pienaar" userId="f0925806-28c1-4f40-9a02-45e1c960617e" providerId="ADAL" clId="{4BA7B62F-8A71-4294-899D-E7661EDCDB11}" dt="2021-05-04T02:56:34.437" v="24565" actId="20577"/>
          <ac:spMkLst>
            <pc:docMk/>
            <pc:sldMk cId="2852123392" sldId="273"/>
            <ac:spMk id="95" creationId="{169B8479-2FC8-4A0A-BEBE-06EC0A6A086D}"/>
          </ac:spMkLst>
        </pc:spChg>
        <pc:spChg chg="mod">
          <ac:chgData name="Shane Pienaar" userId="f0925806-28c1-4f40-9a02-45e1c960617e" providerId="ADAL" clId="{4BA7B62F-8A71-4294-899D-E7661EDCDB11}" dt="2021-05-04T02:58:07.618" v="24663" actId="20577"/>
          <ac:spMkLst>
            <pc:docMk/>
            <pc:sldMk cId="2852123392" sldId="273"/>
            <ac:spMk id="97" creationId="{87C9B8A5-2764-4791-9824-6B22D4D17009}"/>
          </ac:spMkLst>
        </pc:spChg>
        <pc:spChg chg="mod">
          <ac:chgData name="Shane Pienaar" userId="f0925806-28c1-4f40-9a02-45e1c960617e" providerId="ADAL" clId="{4BA7B62F-8A71-4294-899D-E7661EDCDB11}" dt="2021-05-04T02:58:30.393" v="24664"/>
          <ac:spMkLst>
            <pc:docMk/>
            <pc:sldMk cId="2852123392" sldId="273"/>
            <ac:spMk id="98" creationId="{BE1F4683-A164-4716-888F-8CF02BB9070F}"/>
          </ac:spMkLst>
        </pc:spChg>
        <pc:spChg chg="mod">
          <ac:chgData name="Shane Pienaar" userId="f0925806-28c1-4f40-9a02-45e1c960617e" providerId="ADAL" clId="{4BA7B62F-8A71-4294-899D-E7661EDCDB11}" dt="2021-05-04T02:58:30.393" v="24664"/>
          <ac:spMkLst>
            <pc:docMk/>
            <pc:sldMk cId="2852123392" sldId="273"/>
            <ac:spMk id="99" creationId="{E5BAD62F-FA8C-48FF-9487-762D298A8BFA}"/>
          </ac:spMkLst>
        </pc:spChg>
        <pc:spChg chg="mod">
          <ac:chgData name="Shane Pienaar" userId="f0925806-28c1-4f40-9a02-45e1c960617e" providerId="ADAL" clId="{4BA7B62F-8A71-4294-899D-E7661EDCDB11}" dt="2021-05-04T02:58:30.393" v="24664"/>
          <ac:spMkLst>
            <pc:docMk/>
            <pc:sldMk cId="2852123392" sldId="273"/>
            <ac:spMk id="100" creationId="{A6DA30DA-5BEE-466F-B079-3C8A165594E1}"/>
          </ac:spMkLst>
        </pc:spChg>
        <pc:spChg chg="mod">
          <ac:chgData name="Shane Pienaar" userId="f0925806-28c1-4f40-9a02-45e1c960617e" providerId="ADAL" clId="{4BA7B62F-8A71-4294-899D-E7661EDCDB11}" dt="2021-05-04T02:58:30.393" v="24664"/>
          <ac:spMkLst>
            <pc:docMk/>
            <pc:sldMk cId="2852123392" sldId="273"/>
            <ac:spMk id="101" creationId="{459B2FB1-3C2C-4996-8A04-89164C1D9F3A}"/>
          </ac:spMkLst>
        </pc:spChg>
        <pc:spChg chg="mod">
          <ac:chgData name="Shane Pienaar" userId="f0925806-28c1-4f40-9a02-45e1c960617e" providerId="ADAL" clId="{4BA7B62F-8A71-4294-899D-E7661EDCDB11}" dt="2021-05-04T02:58:30.393" v="24664"/>
          <ac:spMkLst>
            <pc:docMk/>
            <pc:sldMk cId="2852123392" sldId="273"/>
            <ac:spMk id="102" creationId="{3BB61031-61A7-448B-94B3-2FE870B65E62}"/>
          </ac:spMkLst>
        </pc:spChg>
        <pc:spChg chg="mod">
          <ac:chgData name="Shane Pienaar" userId="f0925806-28c1-4f40-9a02-45e1c960617e" providerId="ADAL" clId="{4BA7B62F-8A71-4294-899D-E7661EDCDB11}" dt="2021-05-04T02:58:30.393" v="24664"/>
          <ac:spMkLst>
            <pc:docMk/>
            <pc:sldMk cId="2852123392" sldId="273"/>
            <ac:spMk id="103" creationId="{79445F49-F7C9-4F0D-9D5F-F5F8B8097C65}"/>
          </ac:spMkLst>
        </pc:spChg>
        <pc:spChg chg="mod">
          <ac:chgData name="Shane Pienaar" userId="f0925806-28c1-4f40-9a02-45e1c960617e" providerId="ADAL" clId="{4BA7B62F-8A71-4294-899D-E7661EDCDB11}" dt="2021-05-04T02:58:30.393" v="24664"/>
          <ac:spMkLst>
            <pc:docMk/>
            <pc:sldMk cId="2852123392" sldId="273"/>
            <ac:spMk id="104" creationId="{52E20104-91AF-41B7-B1E0-97BB16C1C846}"/>
          </ac:spMkLst>
        </pc:spChg>
        <pc:spChg chg="mod">
          <ac:chgData name="Shane Pienaar" userId="f0925806-28c1-4f40-9a02-45e1c960617e" providerId="ADAL" clId="{4BA7B62F-8A71-4294-899D-E7661EDCDB11}" dt="2021-05-04T02:58:30.393" v="24664"/>
          <ac:spMkLst>
            <pc:docMk/>
            <pc:sldMk cId="2852123392" sldId="273"/>
            <ac:spMk id="105" creationId="{CA5AA393-E38F-4F67-924D-3D9CEA41E5AC}"/>
          </ac:spMkLst>
        </pc:spChg>
        <pc:spChg chg="mod">
          <ac:chgData name="Shane Pienaar" userId="f0925806-28c1-4f40-9a02-45e1c960617e" providerId="ADAL" clId="{4BA7B62F-8A71-4294-899D-E7661EDCDB11}" dt="2021-05-04T02:58:30.393" v="24664"/>
          <ac:spMkLst>
            <pc:docMk/>
            <pc:sldMk cId="2852123392" sldId="273"/>
            <ac:spMk id="106" creationId="{52356527-AF9C-4A76-AA53-7AC35CBF7F93}"/>
          </ac:spMkLst>
        </pc:spChg>
        <pc:spChg chg="mod">
          <ac:chgData name="Shane Pienaar" userId="f0925806-28c1-4f40-9a02-45e1c960617e" providerId="ADAL" clId="{4BA7B62F-8A71-4294-899D-E7661EDCDB11}" dt="2021-05-04T02:58:30.393" v="24664"/>
          <ac:spMkLst>
            <pc:docMk/>
            <pc:sldMk cId="2852123392" sldId="273"/>
            <ac:spMk id="107" creationId="{7FFD6044-69FC-463E-B12A-DE0A90BF15A7}"/>
          </ac:spMkLst>
        </pc:spChg>
        <pc:spChg chg="mod">
          <ac:chgData name="Shane Pienaar" userId="f0925806-28c1-4f40-9a02-45e1c960617e" providerId="ADAL" clId="{4BA7B62F-8A71-4294-899D-E7661EDCDB11}" dt="2021-05-04T02:58:30.393" v="24664"/>
          <ac:spMkLst>
            <pc:docMk/>
            <pc:sldMk cId="2852123392" sldId="273"/>
            <ac:spMk id="108" creationId="{5BB8A384-C128-4AA7-AF8A-FB69498A073D}"/>
          </ac:spMkLst>
        </pc:spChg>
        <pc:spChg chg="mod">
          <ac:chgData name="Shane Pienaar" userId="f0925806-28c1-4f40-9a02-45e1c960617e" providerId="ADAL" clId="{4BA7B62F-8A71-4294-899D-E7661EDCDB11}" dt="2021-05-04T02:58:30.393" v="24664"/>
          <ac:spMkLst>
            <pc:docMk/>
            <pc:sldMk cId="2852123392" sldId="273"/>
            <ac:spMk id="109" creationId="{CE79000F-5900-47D9-B01B-1E08CE2B048F}"/>
          </ac:spMkLst>
        </pc:spChg>
        <pc:spChg chg="mod">
          <ac:chgData name="Shane Pienaar" userId="f0925806-28c1-4f40-9a02-45e1c960617e" providerId="ADAL" clId="{4BA7B62F-8A71-4294-899D-E7661EDCDB11}" dt="2021-05-04T02:58:30.393" v="24664"/>
          <ac:spMkLst>
            <pc:docMk/>
            <pc:sldMk cId="2852123392" sldId="273"/>
            <ac:spMk id="110" creationId="{9A38EF70-0B29-4C6D-89C6-0C2602C62496}"/>
          </ac:spMkLst>
        </pc:spChg>
        <pc:spChg chg="mod">
          <ac:chgData name="Shane Pienaar" userId="f0925806-28c1-4f40-9a02-45e1c960617e" providerId="ADAL" clId="{4BA7B62F-8A71-4294-899D-E7661EDCDB11}" dt="2021-05-04T02:58:30.393" v="24664"/>
          <ac:spMkLst>
            <pc:docMk/>
            <pc:sldMk cId="2852123392" sldId="273"/>
            <ac:spMk id="111" creationId="{FD5D7CD9-E61A-4F19-A526-74E340A9C7E6}"/>
          </ac:spMkLst>
        </pc:spChg>
        <pc:spChg chg="mod">
          <ac:chgData name="Shane Pienaar" userId="f0925806-28c1-4f40-9a02-45e1c960617e" providerId="ADAL" clId="{4BA7B62F-8A71-4294-899D-E7661EDCDB11}" dt="2021-05-04T02:58:30.393" v="24664"/>
          <ac:spMkLst>
            <pc:docMk/>
            <pc:sldMk cId="2852123392" sldId="273"/>
            <ac:spMk id="112" creationId="{89AB9341-A2AF-45D5-947A-4C53C16A4E18}"/>
          </ac:spMkLst>
        </pc:spChg>
        <pc:spChg chg="mod">
          <ac:chgData name="Shane Pienaar" userId="f0925806-28c1-4f40-9a02-45e1c960617e" providerId="ADAL" clId="{4BA7B62F-8A71-4294-899D-E7661EDCDB11}" dt="2021-05-04T02:58:30.393" v="24664"/>
          <ac:spMkLst>
            <pc:docMk/>
            <pc:sldMk cId="2852123392" sldId="273"/>
            <ac:spMk id="113" creationId="{67FE9F96-E429-4B48-A155-35F77C67D4C8}"/>
          </ac:spMkLst>
        </pc:spChg>
        <pc:spChg chg="mod">
          <ac:chgData name="Shane Pienaar" userId="f0925806-28c1-4f40-9a02-45e1c960617e" providerId="ADAL" clId="{4BA7B62F-8A71-4294-899D-E7661EDCDB11}" dt="2021-05-04T02:58:30.393" v="24664"/>
          <ac:spMkLst>
            <pc:docMk/>
            <pc:sldMk cId="2852123392" sldId="273"/>
            <ac:spMk id="114" creationId="{3C292D14-E583-4D45-8814-DEA35B3774B7}"/>
          </ac:spMkLst>
        </pc:spChg>
        <pc:spChg chg="mod">
          <ac:chgData name="Shane Pienaar" userId="f0925806-28c1-4f40-9a02-45e1c960617e" providerId="ADAL" clId="{4BA7B62F-8A71-4294-899D-E7661EDCDB11}" dt="2021-05-04T02:58:30.393" v="24664"/>
          <ac:spMkLst>
            <pc:docMk/>
            <pc:sldMk cId="2852123392" sldId="273"/>
            <ac:spMk id="115" creationId="{2F3DF1E4-E5A9-4C54-9BAF-E5CA1AB96233}"/>
          </ac:spMkLst>
        </pc:spChg>
        <pc:spChg chg="del">
          <ac:chgData name="Shane Pienaar" userId="f0925806-28c1-4f40-9a02-45e1c960617e" providerId="ADAL" clId="{4BA7B62F-8A71-4294-899D-E7661EDCDB11}" dt="2021-05-04T02:56:42.819" v="24567" actId="478"/>
          <ac:spMkLst>
            <pc:docMk/>
            <pc:sldMk cId="2852123392" sldId="273"/>
            <ac:spMk id="116" creationId="{58D495F1-E880-4D77-991A-13F8C60A71B1}"/>
          </ac:spMkLst>
        </pc:spChg>
        <pc:spChg chg="del mod">
          <ac:chgData name="Shane Pienaar" userId="f0925806-28c1-4f40-9a02-45e1c960617e" providerId="ADAL" clId="{4BA7B62F-8A71-4294-899D-E7661EDCDB11}" dt="2021-05-04T02:56:42.819" v="24567" actId="478"/>
          <ac:spMkLst>
            <pc:docMk/>
            <pc:sldMk cId="2852123392" sldId="273"/>
            <ac:spMk id="117" creationId="{FF003CC5-3380-406C-8FF6-1314AFFF472E}"/>
          </ac:spMkLst>
        </pc:spChg>
        <pc:spChg chg="del">
          <ac:chgData name="Shane Pienaar" userId="f0925806-28c1-4f40-9a02-45e1c960617e" providerId="ADAL" clId="{4BA7B62F-8A71-4294-899D-E7661EDCDB11}" dt="2021-05-04T02:56:42.819" v="24567" actId="478"/>
          <ac:spMkLst>
            <pc:docMk/>
            <pc:sldMk cId="2852123392" sldId="273"/>
            <ac:spMk id="118" creationId="{9A15C254-8498-4312-867D-4383631AB272}"/>
          </ac:spMkLst>
        </pc:spChg>
        <pc:spChg chg="del">
          <ac:chgData name="Shane Pienaar" userId="f0925806-28c1-4f40-9a02-45e1c960617e" providerId="ADAL" clId="{4BA7B62F-8A71-4294-899D-E7661EDCDB11}" dt="2021-05-04T02:56:42.819" v="24567" actId="478"/>
          <ac:spMkLst>
            <pc:docMk/>
            <pc:sldMk cId="2852123392" sldId="273"/>
            <ac:spMk id="119" creationId="{6E982D36-C2DB-4589-AF6C-7ED0A395D74A}"/>
          </ac:spMkLst>
        </pc:spChg>
      </pc:sldChg>
    </pc:docChg>
  </pc:docChgLst>
  <pc:docChgLst>
    <pc:chgData name="Wencke Wuerdig (AT)" userId="S::wencke.wuerdig_at.govt.nz#ext#@gbskiwi.onmicrosoft.com::2737ed6f-08ff-469c-a5d6-5b4f94da8c4a" providerId="AD" clId="Web-{1E1019BD-CCCE-4E39-90B2-084D402F6203}"/>
    <pc:docChg chg="modSld">
      <pc:chgData name="Wencke Wuerdig (AT)" userId="S::wencke.wuerdig_at.govt.nz#ext#@gbskiwi.onmicrosoft.com::2737ed6f-08ff-469c-a5d6-5b4f94da8c4a" providerId="AD" clId="Web-{1E1019BD-CCCE-4E39-90B2-084D402F6203}" dt="2021-05-13T02:13:21.204" v="59" actId="20577"/>
      <pc:docMkLst>
        <pc:docMk/>
      </pc:docMkLst>
      <pc:sldChg chg="addSp modSp">
        <pc:chgData name="Wencke Wuerdig (AT)" userId="S::wencke.wuerdig_at.govt.nz#ext#@gbskiwi.onmicrosoft.com::2737ed6f-08ff-469c-a5d6-5b4f94da8c4a" providerId="AD" clId="Web-{1E1019BD-CCCE-4E39-90B2-084D402F6203}" dt="2021-05-13T02:13:21.204" v="59" actId="20577"/>
        <pc:sldMkLst>
          <pc:docMk/>
          <pc:sldMk cId="1611450805" sldId="272"/>
        </pc:sldMkLst>
        <pc:spChg chg="mod">
          <ac:chgData name="Wencke Wuerdig (AT)" userId="S::wencke.wuerdig_at.govt.nz#ext#@gbskiwi.onmicrosoft.com::2737ed6f-08ff-469c-a5d6-5b4f94da8c4a" providerId="AD" clId="Web-{1E1019BD-CCCE-4E39-90B2-084D402F6203}" dt="2021-05-13T01:49:06.346" v="1" actId="1076"/>
          <ac:spMkLst>
            <pc:docMk/>
            <pc:sldMk cId="1611450805" sldId="272"/>
            <ac:spMk id="11" creationId="{844DF514-5D4E-4985-9FA1-4B8A1BEDC6AE}"/>
          </ac:spMkLst>
        </pc:spChg>
        <pc:spChg chg="add mod">
          <ac:chgData name="Wencke Wuerdig (AT)" userId="S::wencke.wuerdig_at.govt.nz#ext#@gbskiwi.onmicrosoft.com::2737ed6f-08ff-469c-a5d6-5b4f94da8c4a" providerId="AD" clId="Web-{1E1019BD-CCCE-4E39-90B2-084D402F6203}" dt="2021-05-13T01:49:59.050" v="18" actId="20577"/>
          <ac:spMkLst>
            <pc:docMk/>
            <pc:sldMk cId="1611450805" sldId="272"/>
            <ac:spMk id="49" creationId="{21ADCDFA-BD60-41E7-949E-ADDE64425568}"/>
          </ac:spMkLst>
        </pc:spChg>
        <pc:spChg chg="add mod">
          <ac:chgData name="Wencke Wuerdig (AT)" userId="S::wencke.wuerdig_at.govt.nz#ext#@gbskiwi.onmicrosoft.com::2737ed6f-08ff-469c-a5d6-5b4f94da8c4a" providerId="AD" clId="Web-{1E1019BD-CCCE-4E39-90B2-084D402F6203}" dt="2021-05-13T01:50:15.223" v="27" actId="20577"/>
          <ac:spMkLst>
            <pc:docMk/>
            <pc:sldMk cId="1611450805" sldId="272"/>
            <ac:spMk id="50" creationId="{C185E833-3AFB-481A-8B15-B007A1EF2745}"/>
          </ac:spMkLst>
        </pc:spChg>
        <pc:spChg chg="add mod">
          <ac:chgData name="Wencke Wuerdig (AT)" userId="S::wencke.wuerdig_at.govt.nz#ext#@gbskiwi.onmicrosoft.com::2737ed6f-08ff-469c-a5d6-5b4f94da8c4a" providerId="AD" clId="Web-{1E1019BD-CCCE-4E39-90B2-084D402F6203}" dt="2021-05-13T02:13:21.204" v="59" actId="20577"/>
          <ac:spMkLst>
            <pc:docMk/>
            <pc:sldMk cId="1611450805" sldId="272"/>
            <ac:spMk id="51" creationId="{EEF13DF2-C594-4908-8B64-D65929C17F4E}"/>
          </ac:spMkLst>
        </pc:spChg>
        <pc:spChg chg="mod">
          <ac:chgData name="Wencke Wuerdig (AT)" userId="S::wencke.wuerdig_at.govt.nz#ext#@gbskiwi.onmicrosoft.com::2737ed6f-08ff-469c-a5d6-5b4f94da8c4a" providerId="AD" clId="Web-{1E1019BD-CCCE-4E39-90B2-084D402F6203}" dt="2021-05-13T01:51:26.084" v="54" actId="20577"/>
          <ac:spMkLst>
            <pc:docMk/>
            <pc:sldMk cId="1611450805" sldId="272"/>
            <ac:spMk id="93" creationId="{D7DC8FA4-96B9-4F32-93ED-0C016B0470E6}"/>
          </ac:spMkLst>
        </pc:spChg>
        <pc:spChg chg="mod">
          <ac:chgData name="Wencke Wuerdig (AT)" userId="S::wencke.wuerdig_at.govt.nz#ext#@gbskiwi.onmicrosoft.com::2737ed6f-08ff-469c-a5d6-5b4f94da8c4a" providerId="AD" clId="Web-{1E1019BD-CCCE-4E39-90B2-084D402F6203}" dt="2021-05-13T01:50:56.224" v="46" actId="20577"/>
          <ac:spMkLst>
            <pc:docMk/>
            <pc:sldMk cId="1611450805" sldId="272"/>
            <ac:spMk id="94" creationId="{E899493E-B1F3-4ED0-962D-095A4A03404D}"/>
          </ac:spMkLst>
        </pc:spChg>
        <pc:spChg chg="mod">
          <ac:chgData name="Wencke Wuerdig (AT)" userId="S::wencke.wuerdig_at.govt.nz#ext#@gbskiwi.onmicrosoft.com::2737ed6f-08ff-469c-a5d6-5b4f94da8c4a" providerId="AD" clId="Web-{1E1019BD-CCCE-4E39-90B2-084D402F6203}" dt="2021-05-13T01:51:08.068" v="49" actId="20577"/>
          <ac:spMkLst>
            <pc:docMk/>
            <pc:sldMk cId="1611450805" sldId="272"/>
            <ac:spMk id="95" creationId="{169B8479-2FC8-4A0A-BEBE-06EC0A6A086D}"/>
          </ac:spMkLst>
        </pc:spChg>
        <pc:spChg chg="mod">
          <ac:chgData name="Wencke Wuerdig (AT)" userId="S::wencke.wuerdig_at.govt.nz#ext#@gbskiwi.onmicrosoft.com::2737ed6f-08ff-469c-a5d6-5b4f94da8c4a" providerId="AD" clId="Web-{1E1019BD-CCCE-4E39-90B2-084D402F6203}" dt="2021-05-13T01:49:36.065" v="9" actId="20577"/>
          <ac:spMkLst>
            <pc:docMk/>
            <pc:sldMk cId="1611450805" sldId="272"/>
            <ac:spMk id="116" creationId="{58D495F1-E880-4D77-991A-13F8C60A71B1}"/>
          </ac:spMkLst>
        </pc:spChg>
        <pc:spChg chg="mod">
          <ac:chgData name="Wencke Wuerdig (AT)" userId="S::wencke.wuerdig_at.govt.nz#ext#@gbskiwi.onmicrosoft.com::2737ed6f-08ff-469c-a5d6-5b4f94da8c4a" providerId="AD" clId="Web-{1E1019BD-CCCE-4E39-90B2-084D402F6203}" dt="2021-05-13T01:49:23.956" v="3" actId="20577"/>
          <ac:spMkLst>
            <pc:docMk/>
            <pc:sldMk cId="1611450805" sldId="272"/>
            <ac:spMk id="117" creationId="{FF003CC5-3380-406C-8FF6-1314AFFF472E}"/>
          </ac:spMkLst>
        </pc:spChg>
        <pc:spChg chg="mod">
          <ac:chgData name="Wencke Wuerdig (AT)" userId="S::wencke.wuerdig_at.govt.nz#ext#@gbskiwi.onmicrosoft.com::2737ed6f-08ff-469c-a5d6-5b4f94da8c4a" providerId="AD" clId="Web-{1E1019BD-CCCE-4E39-90B2-084D402F6203}" dt="2021-05-13T01:49:30.378" v="8" actId="20577"/>
          <ac:spMkLst>
            <pc:docMk/>
            <pc:sldMk cId="1611450805" sldId="272"/>
            <ac:spMk id="118" creationId="{9A15C254-8498-4312-867D-4383631AB272}"/>
          </ac:spMkLst>
        </pc:spChg>
        <pc:spChg chg="mod">
          <ac:chgData name="Wencke Wuerdig (AT)" userId="S::wencke.wuerdig_at.govt.nz#ext#@gbskiwi.onmicrosoft.com::2737ed6f-08ff-469c-a5d6-5b4f94da8c4a" providerId="AD" clId="Web-{1E1019BD-CCCE-4E39-90B2-084D402F6203}" dt="2021-05-13T01:49:45.550" v="15" actId="20577"/>
          <ac:spMkLst>
            <pc:docMk/>
            <pc:sldMk cId="1611450805" sldId="272"/>
            <ac:spMk id="119" creationId="{6E982D36-C2DB-4589-AF6C-7ED0A395D7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84F70-400A-4E3C-8564-770482800A6A}" type="datetimeFigureOut">
              <a:rPr lang="en-NZ" smtClean="0"/>
              <a:t>12/05/2021</a:t>
            </a:fld>
            <a:endParaRPr lang="en-NZ"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196C7-DED2-42DF-B8FC-F3BB71171778}" type="slidenum">
              <a:rPr lang="en-NZ" smtClean="0"/>
              <a:t>‹#›</a:t>
            </a:fld>
            <a:endParaRPr lang="en-NZ" dirty="0"/>
          </a:p>
        </p:txBody>
      </p:sp>
    </p:spTree>
    <p:extLst>
      <p:ext uri="{BB962C8B-B14F-4D97-AF65-F5344CB8AC3E}">
        <p14:creationId xmlns:p14="http://schemas.microsoft.com/office/powerpoint/2010/main" val="706956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10189936"/>
          </a:xfrm>
        </p:spPr>
        <p:txBody>
          <a:bodyPr/>
          <a:lstStyle/>
          <a:p>
            <a:r>
              <a:rPr lang="en-NZ" sz="1000" b="1" dirty="0"/>
              <a:t>Summary Notes for the Plan on a Page Slide</a:t>
            </a:r>
          </a:p>
          <a:p>
            <a:endParaRPr lang="en-NZ" sz="1000" dirty="0"/>
          </a:p>
          <a:p>
            <a:pPr marL="171450" indent="-171450">
              <a:buFont typeface="Arial" panose="020B0604020202020204" pitchFamily="34" charset="0"/>
              <a:buChar char="•"/>
            </a:pPr>
            <a:r>
              <a:rPr lang="en-NZ" sz="1000" b="1" dirty="0"/>
              <a:t>Overview</a:t>
            </a:r>
          </a:p>
          <a:p>
            <a:pPr marL="628650" lvl="1" indent="-171450">
              <a:buFont typeface="Arial" panose="020B0604020202020204" pitchFamily="34" charset="0"/>
              <a:buChar char="•"/>
            </a:pPr>
            <a:r>
              <a:rPr lang="en-NZ" sz="1000" dirty="0"/>
              <a:t>This represents just the proposed Plan to achieve the Mission, incorporating Frameworks, Outcomes, Roadmap and Values that form the foundation for the successful execution of the plan. </a:t>
            </a:r>
          </a:p>
          <a:p>
            <a:pPr marL="628650" lvl="1" indent="-171450">
              <a:buFont typeface="Arial" panose="020B0604020202020204" pitchFamily="34" charset="0"/>
              <a:buChar char="•"/>
            </a:pPr>
            <a:endParaRPr lang="en-NZ" sz="1000" dirty="0"/>
          </a:p>
          <a:p>
            <a:pPr marL="171450" indent="-171450">
              <a:buFont typeface="Arial" panose="020B0604020202020204" pitchFamily="34" charset="0"/>
              <a:buChar char="•"/>
            </a:pPr>
            <a:r>
              <a:rPr lang="en-NZ" sz="1000" b="1" dirty="0"/>
              <a:t>Mission</a:t>
            </a:r>
            <a:r>
              <a:rPr lang="en-NZ" sz="1000" dirty="0"/>
              <a:t> – The mission, being the purpose and vison of the team, is used to direct the implementation of the plan. All components of the plan should only exist to realise the mission which is based upon a </a:t>
            </a:r>
            <a:r>
              <a:rPr lang="en-NZ" sz="1000" u="sng" dirty="0"/>
              <a:t>system</a:t>
            </a:r>
            <a:r>
              <a:rPr lang="en-NZ" sz="1000" dirty="0"/>
              <a:t> and a </a:t>
            </a:r>
            <a:r>
              <a:rPr lang="en-NZ" sz="1000" u="sng" dirty="0"/>
              <a:t>team</a:t>
            </a:r>
            <a:r>
              <a:rPr lang="en-NZ" sz="1000" dirty="0"/>
              <a:t>.</a:t>
            </a:r>
          </a:p>
          <a:p>
            <a:pPr marL="628650" lvl="1" indent="-171450">
              <a:buFont typeface="Arial" panose="020B0604020202020204" pitchFamily="34" charset="0"/>
              <a:buChar char="•"/>
            </a:pPr>
            <a:r>
              <a:rPr lang="en-NZ" sz="1000" b="1" dirty="0"/>
              <a:t>Our Purpose</a:t>
            </a:r>
            <a:r>
              <a:rPr lang="en-NZ" sz="1000" dirty="0"/>
              <a:t> – The wording of Our Purpose has direct consequences on the design of the </a:t>
            </a:r>
            <a:r>
              <a:rPr lang="en-NZ" sz="1000" u="sng" dirty="0"/>
              <a:t>system</a:t>
            </a:r>
            <a:r>
              <a:rPr lang="en-NZ" sz="1000" dirty="0"/>
              <a:t>:</a:t>
            </a:r>
          </a:p>
          <a:p>
            <a:pPr marL="1085850" lvl="2" indent="-171450">
              <a:buFont typeface="Arial" panose="020B0604020202020204" pitchFamily="34" charset="0"/>
              <a:buChar char="•"/>
            </a:pPr>
            <a:r>
              <a:rPr lang="en-NZ" sz="1000" b="1" dirty="0"/>
              <a:t>Deliver</a:t>
            </a:r>
            <a:r>
              <a:rPr lang="en-NZ" sz="1000" dirty="0"/>
              <a:t> – The </a:t>
            </a:r>
            <a:r>
              <a:rPr lang="en-NZ" sz="1000" u="sng" dirty="0"/>
              <a:t>system</a:t>
            </a:r>
            <a:r>
              <a:rPr lang="en-NZ" sz="1000" dirty="0"/>
              <a:t> needs to be planned, build and operated.</a:t>
            </a:r>
          </a:p>
          <a:p>
            <a:pPr marL="1085850" lvl="2" indent="-171450">
              <a:buFont typeface="Arial" panose="020B0604020202020204" pitchFamily="34" charset="0"/>
              <a:buChar char="•"/>
            </a:pPr>
            <a:r>
              <a:rPr lang="en-NZ" sz="1000" b="1" dirty="0"/>
              <a:t>Adaptable</a:t>
            </a:r>
            <a:r>
              <a:rPr lang="en-NZ" sz="1000" dirty="0"/>
              <a:t> – The </a:t>
            </a:r>
            <a:r>
              <a:rPr lang="en-NZ" sz="1000" u="sng" dirty="0"/>
              <a:t>system</a:t>
            </a:r>
            <a:r>
              <a:rPr lang="en-NZ" sz="1000" dirty="0"/>
              <a:t> should be able to easily accommodated short-term changes (disruption, e.g. Covid or staff changes) and long-term changes (evolution, e.g. technology or organizational changes).</a:t>
            </a:r>
          </a:p>
          <a:p>
            <a:pPr marL="1085850" lvl="2" indent="-171450">
              <a:buFont typeface="Arial" panose="020B0604020202020204" pitchFamily="34" charset="0"/>
              <a:buChar char="•"/>
            </a:pPr>
            <a:r>
              <a:rPr lang="en-NZ" sz="1000" b="1" dirty="0"/>
              <a:t>Spatial</a:t>
            </a:r>
            <a:r>
              <a:rPr lang="en-NZ" sz="1000" dirty="0"/>
              <a:t> – The </a:t>
            </a:r>
            <a:r>
              <a:rPr lang="en-NZ" sz="1000" u="sng" dirty="0"/>
              <a:t>system</a:t>
            </a:r>
            <a:r>
              <a:rPr lang="en-NZ" sz="1000" dirty="0"/>
              <a:t> should be 'spatially-enabled'. This is the point of difference from other systems within Auckland Transport. </a:t>
            </a:r>
          </a:p>
          <a:p>
            <a:pPr marL="1085850" lvl="2" indent="-171450">
              <a:buFont typeface="Arial" panose="020B0604020202020204" pitchFamily="34" charset="0"/>
              <a:buChar char="•"/>
            </a:pPr>
            <a:r>
              <a:rPr lang="en-NZ" sz="1000" b="1" dirty="0"/>
              <a:t>Collaboration</a:t>
            </a:r>
            <a:r>
              <a:rPr lang="en-NZ" sz="1000" dirty="0"/>
              <a:t> – Users other than the GIS team may be using the </a:t>
            </a:r>
            <a:r>
              <a:rPr lang="en-NZ" sz="1000" u="sng" dirty="0"/>
              <a:t>system</a:t>
            </a:r>
            <a:r>
              <a:rPr lang="en-NZ" sz="1000" dirty="0"/>
              <a:t>, and therefore requires careful design, planning, strategy, policy and governance.</a:t>
            </a:r>
          </a:p>
          <a:p>
            <a:pPr marL="1085850" lvl="2" indent="-171450">
              <a:buFont typeface="Arial" panose="020B0604020202020204" pitchFamily="34" charset="0"/>
              <a:buChar char="•"/>
            </a:pPr>
            <a:r>
              <a:rPr lang="en-NZ" sz="1000" b="1" dirty="0"/>
              <a:t>System</a:t>
            </a:r>
            <a:r>
              <a:rPr lang="en-NZ" sz="1000" dirty="0"/>
              <a:t> – The </a:t>
            </a:r>
            <a:r>
              <a:rPr lang="en-NZ" sz="1000" u="sng" dirty="0"/>
              <a:t>system</a:t>
            </a:r>
            <a:r>
              <a:rPr lang="en-NZ" sz="1000" dirty="0"/>
              <a:t> is comprised of a set of things working together as parts of a larger mechanism or an interconnecting network.</a:t>
            </a:r>
          </a:p>
          <a:p>
            <a:pPr marL="1085850" lvl="2" indent="-171450">
              <a:buFont typeface="Arial" panose="020B0604020202020204" pitchFamily="34" charset="0"/>
              <a:buChar char="•"/>
            </a:pPr>
            <a:r>
              <a:rPr lang="en-NZ" sz="1000" b="1" dirty="0"/>
              <a:t>Enables</a:t>
            </a:r>
            <a:r>
              <a:rPr lang="en-NZ" sz="1000" dirty="0"/>
              <a:t> – The </a:t>
            </a:r>
            <a:r>
              <a:rPr lang="en-NZ" sz="1000" u="sng" dirty="0"/>
              <a:t>system</a:t>
            </a:r>
            <a:r>
              <a:rPr lang="en-NZ" sz="1000" dirty="0"/>
              <a:t> should empower users, to easily achieve their goals.</a:t>
            </a:r>
          </a:p>
          <a:p>
            <a:pPr marL="1085850" lvl="2" indent="-171450">
              <a:buFont typeface="Arial" panose="020B0604020202020204" pitchFamily="34" charset="0"/>
              <a:buChar char="•"/>
            </a:pPr>
            <a:r>
              <a:rPr lang="en-NZ" sz="1000" b="1" dirty="0"/>
              <a:t>Analytics</a:t>
            </a:r>
            <a:r>
              <a:rPr lang="en-NZ" sz="1000" dirty="0"/>
              <a:t> – The </a:t>
            </a:r>
            <a:r>
              <a:rPr lang="en-NZ" sz="1000" u="sng" dirty="0"/>
              <a:t>system</a:t>
            </a:r>
            <a:r>
              <a:rPr lang="en-NZ" sz="1000" dirty="0"/>
              <a:t> should support analysis, retrospective and pre-emptive.</a:t>
            </a:r>
          </a:p>
          <a:p>
            <a:pPr marL="1085850" lvl="2" indent="-171450">
              <a:buFont typeface="Arial" panose="020B0604020202020204" pitchFamily="34" charset="0"/>
              <a:buChar char="•"/>
            </a:pPr>
            <a:r>
              <a:rPr lang="en-NZ" sz="1000" b="1" dirty="0"/>
              <a:t>Visualisation</a:t>
            </a:r>
            <a:r>
              <a:rPr lang="en-NZ" sz="1000" dirty="0"/>
              <a:t> – The </a:t>
            </a:r>
            <a:r>
              <a:rPr lang="en-NZ" sz="1000" u="sng" dirty="0"/>
              <a:t>system</a:t>
            </a:r>
            <a:r>
              <a:rPr lang="en-NZ" sz="1000" dirty="0"/>
              <a:t> should support mapping.</a:t>
            </a:r>
          </a:p>
          <a:p>
            <a:pPr marL="1085850" lvl="2" indent="-171450">
              <a:buFont typeface="Arial" panose="020B0604020202020204" pitchFamily="34" charset="0"/>
              <a:buChar char="•"/>
            </a:pPr>
            <a:r>
              <a:rPr lang="en-NZ" sz="1000" b="1" dirty="0"/>
              <a:t>Auckland Transport </a:t>
            </a:r>
            <a:r>
              <a:rPr lang="en-NZ" sz="1000" dirty="0"/>
              <a:t>– The </a:t>
            </a:r>
            <a:r>
              <a:rPr lang="en-NZ" sz="1000" u="sng" dirty="0"/>
              <a:t>system</a:t>
            </a:r>
            <a:r>
              <a:rPr lang="en-NZ" sz="1000" dirty="0"/>
              <a:t> should server Auckland Transport’s staff and partners.</a:t>
            </a:r>
          </a:p>
          <a:p>
            <a:pPr marL="1085850" lvl="2" indent="-171450">
              <a:buFont typeface="Arial" panose="020B0604020202020204" pitchFamily="34" charset="0"/>
              <a:buChar char="•"/>
            </a:pPr>
            <a:r>
              <a:rPr lang="en-NZ" sz="1000" b="1" dirty="0"/>
              <a:t>Customers</a:t>
            </a:r>
            <a:r>
              <a:rPr lang="en-NZ" sz="1000" dirty="0"/>
              <a:t> – The </a:t>
            </a:r>
            <a:r>
              <a:rPr lang="en-NZ" sz="1000" u="sng" dirty="0"/>
              <a:t>system</a:t>
            </a:r>
            <a:r>
              <a:rPr lang="en-NZ" sz="1000" dirty="0"/>
              <a:t> should server Auckland Transport’s customers.</a:t>
            </a:r>
          </a:p>
          <a:p>
            <a:pPr marL="1085850" lvl="2" indent="-171450">
              <a:buFont typeface="Arial" panose="020B0604020202020204" pitchFamily="34" charset="0"/>
              <a:buChar char="•"/>
            </a:pPr>
            <a:r>
              <a:rPr lang="en-NZ" sz="1000" b="1" dirty="0"/>
              <a:t>Everywhere</a:t>
            </a:r>
            <a:r>
              <a:rPr lang="en-NZ" sz="1000" dirty="0"/>
              <a:t> – The </a:t>
            </a:r>
            <a:r>
              <a:rPr lang="en-NZ" sz="1000" u="sng" dirty="0"/>
              <a:t>system</a:t>
            </a:r>
            <a:r>
              <a:rPr lang="en-NZ" sz="1000" dirty="0"/>
              <a:t> should be able to be operated and accessed just as easily whether on-premises or in the cloud.</a:t>
            </a:r>
          </a:p>
          <a:p>
            <a:pPr marL="628650" lvl="1" indent="-171450">
              <a:buFont typeface="Arial" panose="020B0604020202020204" pitchFamily="34" charset="0"/>
              <a:buChar char="•"/>
            </a:pPr>
            <a:r>
              <a:rPr lang="en-NZ" sz="1000" b="1" dirty="0"/>
              <a:t>Our Vision</a:t>
            </a:r>
            <a:r>
              <a:rPr lang="en-NZ" sz="1000" dirty="0"/>
              <a:t> – The wording of Vision has direct consequences on the outcome for the </a:t>
            </a:r>
            <a:r>
              <a:rPr lang="en-NZ" sz="1000" u="sng" dirty="0"/>
              <a:t>team</a:t>
            </a:r>
            <a:r>
              <a:rPr lang="en-NZ" sz="1000" dirty="0"/>
              <a:t>:</a:t>
            </a:r>
          </a:p>
          <a:p>
            <a:pPr marL="1085850" lvl="2" indent="-171450">
              <a:buFont typeface="Arial" panose="020B0604020202020204" pitchFamily="34" charset="0"/>
              <a:buChar char="•"/>
            </a:pPr>
            <a:r>
              <a:rPr lang="en-NZ" sz="1000" b="1" dirty="0"/>
              <a:t>World</a:t>
            </a:r>
            <a:r>
              <a:rPr lang="en-NZ" sz="1000" dirty="0"/>
              <a:t> – The </a:t>
            </a:r>
            <a:r>
              <a:rPr lang="en-NZ" sz="1000" u="sng" dirty="0"/>
              <a:t>team</a:t>
            </a:r>
            <a:r>
              <a:rPr lang="en-NZ" sz="1000" dirty="0"/>
              <a:t> wants to be a world-class leader, not just a local leader.</a:t>
            </a:r>
            <a:endParaRPr lang="en-NZ" sz="1000" b="1" dirty="0"/>
          </a:p>
          <a:p>
            <a:pPr marL="1085850" lvl="2" indent="-171450">
              <a:buFont typeface="Arial" panose="020B0604020202020204" pitchFamily="34" charset="0"/>
              <a:buChar char="•"/>
            </a:pPr>
            <a:r>
              <a:rPr lang="en-NZ" sz="1000" b="1" dirty="0"/>
              <a:t>Leader</a:t>
            </a:r>
            <a:r>
              <a:rPr lang="en-NZ" sz="1000" dirty="0"/>
              <a:t> – The </a:t>
            </a:r>
            <a:r>
              <a:rPr lang="en-NZ" sz="1000" u="sng" dirty="0"/>
              <a:t>team</a:t>
            </a:r>
            <a:r>
              <a:rPr lang="en-NZ" sz="1000" dirty="0"/>
              <a:t> wants to be a front-runner and trailblazer.</a:t>
            </a:r>
            <a:endParaRPr lang="en-NZ" sz="1000" b="1" dirty="0"/>
          </a:p>
          <a:p>
            <a:pPr marL="1085850" lvl="2" indent="-171450">
              <a:buFont typeface="Arial" panose="020B0604020202020204" pitchFamily="34" charset="0"/>
              <a:buChar char="•"/>
            </a:pPr>
            <a:r>
              <a:rPr lang="en-NZ" sz="1000" b="1" dirty="0"/>
              <a:t>Spatial</a:t>
            </a:r>
            <a:r>
              <a:rPr lang="en-NZ" sz="1000" dirty="0"/>
              <a:t> – This means that space is a fundamental </a:t>
            </a:r>
            <a:r>
              <a:rPr lang="en-NZ" sz="1000" u="sng" dirty="0"/>
              <a:t>team</a:t>
            </a:r>
            <a:r>
              <a:rPr lang="en-NZ" sz="1000" dirty="0"/>
              <a:t> focus.</a:t>
            </a:r>
            <a:endParaRPr lang="en-NZ" sz="1000" b="1" dirty="0"/>
          </a:p>
          <a:p>
            <a:pPr marL="1085850" lvl="2" indent="-171450">
              <a:buFont typeface="Arial" panose="020B0604020202020204" pitchFamily="34" charset="0"/>
              <a:buChar char="•"/>
            </a:pPr>
            <a:r>
              <a:rPr lang="en-NZ" sz="1000" b="1" dirty="0"/>
              <a:t>Transport Modelling</a:t>
            </a:r>
            <a:r>
              <a:rPr lang="en-NZ" sz="1000" dirty="0"/>
              <a:t> – This means that transport is a fundamental </a:t>
            </a:r>
            <a:r>
              <a:rPr lang="en-NZ" sz="1000" u="sng" dirty="0"/>
              <a:t>team</a:t>
            </a:r>
            <a:r>
              <a:rPr lang="en-NZ" sz="1000" dirty="0"/>
              <a:t> focus.</a:t>
            </a:r>
            <a:endParaRPr lang="en-NZ" sz="1000" b="1" dirty="0"/>
          </a:p>
          <a:p>
            <a:pPr marL="171450" indent="-171450">
              <a:buFont typeface="Arial" panose="020B0604020202020204" pitchFamily="34" charset="0"/>
              <a:buChar char="•"/>
            </a:pPr>
            <a:r>
              <a:rPr lang="en-NZ" sz="1000" b="1" dirty="0"/>
              <a:t>Frameworks</a:t>
            </a:r>
            <a:r>
              <a:rPr lang="en-NZ" sz="1000" dirty="0"/>
              <a:t> – Are the mechanisms used to ensure that the </a:t>
            </a:r>
            <a:r>
              <a:rPr lang="en-NZ" sz="1000" u="sng" dirty="0"/>
              <a:t>outcomes</a:t>
            </a:r>
            <a:r>
              <a:rPr lang="en-NZ" sz="1000" dirty="0"/>
              <a:t> of the plan can be achieved and supported long-term. Note that no framework is technology focused, technology should be used to support the frameworks.</a:t>
            </a:r>
          </a:p>
          <a:p>
            <a:pPr marL="628650" lvl="1" indent="-171450">
              <a:buFont typeface="Arial" panose="020B0604020202020204" pitchFamily="34" charset="0"/>
              <a:buChar char="•"/>
            </a:pPr>
            <a:r>
              <a:rPr lang="en-NZ" sz="1000" b="1" dirty="0"/>
              <a:t>Alignment</a:t>
            </a:r>
            <a:r>
              <a:rPr lang="en-NZ" sz="1000" dirty="0"/>
              <a:t> – The </a:t>
            </a:r>
            <a:r>
              <a:rPr lang="en-NZ" sz="1000" u="sng" dirty="0"/>
              <a:t>outcomes</a:t>
            </a:r>
            <a:r>
              <a:rPr lang="en-NZ" sz="1000" dirty="0"/>
              <a:t> must match AT’s organisational vision(s).</a:t>
            </a:r>
          </a:p>
          <a:p>
            <a:pPr marL="628650" lvl="1" indent="-171450">
              <a:buFont typeface="Arial" panose="020B0604020202020204" pitchFamily="34" charset="0"/>
              <a:buChar char="•"/>
            </a:pPr>
            <a:r>
              <a:rPr lang="en-NZ" sz="1000" b="1" dirty="0"/>
              <a:t>Strategy</a:t>
            </a:r>
            <a:r>
              <a:rPr lang="en-NZ" sz="1000" dirty="0"/>
              <a:t> – The </a:t>
            </a:r>
            <a:r>
              <a:rPr lang="en-NZ" sz="1000" u="sng" dirty="0"/>
              <a:t>outcomes</a:t>
            </a:r>
            <a:r>
              <a:rPr lang="en-NZ" sz="1000" dirty="0"/>
              <a:t> must be carefully planned to ensure success.</a:t>
            </a:r>
          </a:p>
          <a:p>
            <a:pPr marL="628650" lvl="1" indent="-171450">
              <a:buFont typeface="Arial" panose="020B0604020202020204" pitchFamily="34" charset="0"/>
              <a:buChar char="•"/>
            </a:pPr>
            <a:r>
              <a:rPr lang="en-NZ" sz="1000" b="1" dirty="0"/>
              <a:t>Policy</a:t>
            </a:r>
            <a:r>
              <a:rPr lang="en-NZ" sz="1000" dirty="0"/>
              <a:t> – The </a:t>
            </a:r>
            <a:r>
              <a:rPr lang="en-NZ" sz="1000" u="sng" dirty="0"/>
              <a:t>outcomes</a:t>
            </a:r>
            <a:r>
              <a:rPr lang="en-NZ" sz="1000" dirty="0"/>
              <a:t> must implement a set of rules/principles to guide decisions.</a:t>
            </a:r>
          </a:p>
          <a:p>
            <a:pPr marL="628650" lvl="1" indent="-171450">
              <a:buFont typeface="Arial" panose="020B0604020202020204" pitchFamily="34" charset="0"/>
              <a:buChar char="•"/>
            </a:pPr>
            <a:r>
              <a:rPr lang="en-NZ" sz="1000" b="1" dirty="0"/>
              <a:t>Governance</a:t>
            </a:r>
            <a:r>
              <a:rPr lang="en-NZ" sz="1000" dirty="0"/>
              <a:t> – The </a:t>
            </a:r>
            <a:r>
              <a:rPr lang="en-NZ" sz="1000" u="sng" dirty="0"/>
              <a:t>outcomes</a:t>
            </a:r>
            <a:r>
              <a:rPr lang="en-NZ" sz="1000" dirty="0"/>
              <a:t> must be structured and regulated to ensure adherence to the plan.</a:t>
            </a:r>
          </a:p>
          <a:p>
            <a:pPr marL="628650" lvl="1" indent="-171450">
              <a:buFont typeface="Arial" panose="020B0604020202020204" pitchFamily="34" charset="0"/>
              <a:buChar char="•"/>
            </a:pPr>
            <a:r>
              <a:rPr lang="en-NZ" sz="1000" b="1" dirty="0"/>
              <a:t>Improvement</a:t>
            </a:r>
            <a:r>
              <a:rPr lang="en-NZ" sz="1000" dirty="0"/>
              <a:t> – The </a:t>
            </a:r>
            <a:r>
              <a:rPr lang="en-NZ" sz="1000" u="sng" dirty="0"/>
              <a:t>outcomes</a:t>
            </a:r>
            <a:r>
              <a:rPr lang="en-NZ" sz="1000" dirty="0"/>
              <a:t> must be continuously monitored and improved.</a:t>
            </a:r>
          </a:p>
          <a:p>
            <a:pPr marL="628650" lvl="1" indent="-171450">
              <a:buFont typeface="Arial" panose="020B0604020202020204" pitchFamily="34" charset="0"/>
              <a:buChar char="•"/>
            </a:pPr>
            <a:r>
              <a:rPr lang="en-NZ" sz="1000" b="1" dirty="0"/>
              <a:t>Integration</a:t>
            </a:r>
            <a:r>
              <a:rPr lang="en-NZ" sz="1000" dirty="0"/>
              <a:t> – The </a:t>
            </a:r>
            <a:r>
              <a:rPr lang="en-NZ" sz="1000" u="sng" dirty="0"/>
              <a:t>outcomes</a:t>
            </a:r>
            <a:r>
              <a:rPr lang="en-NZ" sz="1000" dirty="0"/>
              <a:t> must connect to other systems to achieve optimal functionality.</a:t>
            </a:r>
          </a:p>
          <a:p>
            <a:pPr marL="171450" indent="-171450">
              <a:buFont typeface="Arial" panose="020B0604020202020204" pitchFamily="34" charset="0"/>
              <a:buChar char="•"/>
            </a:pPr>
            <a:r>
              <a:rPr lang="en-NZ" sz="1000" b="1" dirty="0"/>
              <a:t>Outcomes</a:t>
            </a:r>
            <a:r>
              <a:rPr lang="en-NZ" sz="1000" dirty="0"/>
              <a:t> – Are the </a:t>
            </a:r>
            <a:r>
              <a:rPr lang="en-NZ" sz="1000" u="sng" dirty="0"/>
              <a:t>abilities</a:t>
            </a:r>
            <a:r>
              <a:rPr lang="en-NZ" sz="1000" dirty="0"/>
              <a:t> of the system as a result of successfully executing the plan. Note that no outcome is technology focused, technology should be used to support the outcomes.</a:t>
            </a:r>
          </a:p>
          <a:p>
            <a:pPr marL="628650" lvl="1" indent="-171450">
              <a:buFont typeface="Arial" panose="020B0604020202020204" pitchFamily="34" charset="0"/>
              <a:buChar char="•"/>
            </a:pPr>
            <a:r>
              <a:rPr lang="en-NZ" sz="1000" b="1" dirty="0"/>
              <a:t>Flexible</a:t>
            </a:r>
            <a:r>
              <a:rPr lang="en-NZ" sz="1000" dirty="0"/>
              <a:t> – </a:t>
            </a:r>
            <a:r>
              <a:rPr lang="en-NZ" sz="1000" u="sng" dirty="0"/>
              <a:t>Able</a:t>
            </a:r>
            <a:r>
              <a:rPr lang="en-NZ" sz="1000" dirty="0"/>
              <a:t> to cope with short-term changes, for example to staffing or working environment.</a:t>
            </a:r>
          </a:p>
          <a:p>
            <a:pPr marL="628650" lvl="1" indent="-171450">
              <a:buFont typeface="Arial" panose="020B0604020202020204" pitchFamily="34" charset="0"/>
              <a:buChar char="•"/>
            </a:pPr>
            <a:r>
              <a:rPr lang="en-NZ" sz="1000" b="1" dirty="0"/>
              <a:t>Adaptable</a:t>
            </a:r>
            <a:r>
              <a:rPr lang="en-NZ" sz="1000" dirty="0"/>
              <a:t> – </a:t>
            </a:r>
            <a:r>
              <a:rPr lang="en-NZ" sz="1000" u="sng" dirty="0"/>
              <a:t>Able</a:t>
            </a:r>
            <a:r>
              <a:rPr lang="en-NZ" sz="1000" dirty="0"/>
              <a:t> to cope with long-term changes, for example to new technologies.</a:t>
            </a:r>
          </a:p>
          <a:p>
            <a:pPr marL="628650" lvl="1" indent="-171450">
              <a:buFont typeface="Arial" panose="020B0604020202020204" pitchFamily="34" charset="0"/>
              <a:buChar char="•"/>
            </a:pPr>
            <a:r>
              <a:rPr lang="en-NZ" sz="1000" b="1" dirty="0"/>
              <a:t>Useable</a:t>
            </a:r>
            <a:r>
              <a:rPr lang="en-NZ" sz="1000" dirty="0"/>
              <a:t> – </a:t>
            </a:r>
            <a:r>
              <a:rPr lang="en-NZ" sz="1000" u="sng" dirty="0"/>
              <a:t>Able</a:t>
            </a:r>
            <a:r>
              <a:rPr lang="en-NZ" sz="1000" dirty="0"/>
              <a:t> to be used without extensive training or help, for example by non-GIS staff, partners and customers.</a:t>
            </a:r>
          </a:p>
          <a:p>
            <a:pPr marL="628650" lvl="1" indent="-171450">
              <a:buFont typeface="Arial" panose="020B0604020202020204" pitchFamily="34" charset="0"/>
              <a:buChar char="•"/>
            </a:pPr>
            <a:r>
              <a:rPr lang="en-NZ" sz="1000" b="1" dirty="0"/>
              <a:t>Supportable</a:t>
            </a:r>
            <a:r>
              <a:rPr lang="en-NZ" sz="1000" dirty="0"/>
              <a:t> – </a:t>
            </a:r>
            <a:r>
              <a:rPr lang="en-NZ" sz="1000" u="sng" dirty="0"/>
              <a:t>Able</a:t>
            </a:r>
            <a:r>
              <a:rPr lang="en-NZ" sz="1000" dirty="0"/>
              <a:t> to be configured and managed by AT, for example not so complex or bespoke that contractors must be relied upon.</a:t>
            </a:r>
          </a:p>
          <a:p>
            <a:pPr marL="628650" lvl="1" indent="-171450">
              <a:buFont typeface="Arial" panose="020B0604020202020204" pitchFamily="34" charset="0"/>
              <a:buChar char="•"/>
            </a:pPr>
            <a:r>
              <a:rPr lang="en-NZ" sz="1000" b="1" dirty="0"/>
              <a:t>Capable</a:t>
            </a:r>
            <a:r>
              <a:rPr lang="en-NZ" sz="1000" dirty="0"/>
              <a:t> – </a:t>
            </a:r>
            <a:r>
              <a:rPr lang="en-NZ" sz="1000" u="sng" dirty="0"/>
              <a:t>Able</a:t>
            </a:r>
            <a:r>
              <a:rPr lang="en-NZ" sz="1000" dirty="0"/>
              <a:t> to be continuously improved and made more efficient, for example by monitoring, reviewing and implementing better processes.</a:t>
            </a:r>
          </a:p>
          <a:p>
            <a:pPr marL="628650" lvl="1" indent="-171450">
              <a:buFont typeface="Arial" panose="020B0604020202020204" pitchFamily="34" charset="0"/>
              <a:buChar char="•"/>
            </a:pPr>
            <a:r>
              <a:rPr lang="en-NZ" sz="1000" b="1" dirty="0"/>
              <a:t>Connectable</a:t>
            </a:r>
            <a:r>
              <a:rPr lang="en-NZ" sz="1000" dirty="0"/>
              <a:t> – </a:t>
            </a:r>
            <a:r>
              <a:rPr lang="en-NZ" sz="1000" u="sng" dirty="0"/>
              <a:t>Able</a:t>
            </a:r>
            <a:r>
              <a:rPr lang="en-NZ" sz="1000" dirty="0"/>
              <a:t> to connect with foundational systems, for example Vertica, Infor and FME.</a:t>
            </a:r>
          </a:p>
          <a:p>
            <a:pPr marL="171450" indent="-171450">
              <a:buFont typeface="Arial" panose="020B0604020202020204" pitchFamily="34" charset="0"/>
              <a:buChar char="•"/>
            </a:pPr>
            <a:r>
              <a:rPr lang="en-NZ" sz="1000" b="1" dirty="0"/>
              <a:t>Roadmap</a:t>
            </a:r>
            <a:r>
              <a:rPr lang="en-NZ" sz="1000" dirty="0"/>
              <a:t> – See later Roadmap - Milestones slide.</a:t>
            </a:r>
          </a:p>
          <a:p>
            <a:pPr marL="171450" indent="-171450">
              <a:buFont typeface="Arial" panose="020B0604020202020204" pitchFamily="34" charset="0"/>
              <a:buChar char="•"/>
            </a:pPr>
            <a:r>
              <a:rPr lang="en-NZ" sz="1000" b="1" dirty="0"/>
              <a:t>Values</a:t>
            </a:r>
            <a:r>
              <a:rPr lang="en-NZ" sz="1000" dirty="0"/>
              <a:t> – Are the core attributes of the team that underpin the design and execution of the plan.</a:t>
            </a:r>
          </a:p>
          <a:p>
            <a:pPr marL="628650" lvl="1" indent="-171450">
              <a:buFont typeface="Arial" panose="020B0604020202020204" pitchFamily="34" charset="0"/>
              <a:buChar char="•"/>
            </a:pPr>
            <a:r>
              <a:rPr lang="en-NZ" sz="1000" b="1" dirty="0"/>
              <a:t>Excellence</a:t>
            </a:r>
            <a:r>
              <a:rPr lang="en-NZ" sz="1000" dirty="0"/>
              <a:t> – High quality and value in all processes and outcomes.</a:t>
            </a:r>
          </a:p>
          <a:p>
            <a:pPr marL="628650" lvl="1" indent="-171450">
              <a:buFont typeface="Arial" panose="020B0604020202020204" pitchFamily="34" charset="0"/>
              <a:buChar char="•"/>
            </a:pPr>
            <a:r>
              <a:rPr lang="en-NZ" sz="1000" b="1" dirty="0"/>
              <a:t>Respect</a:t>
            </a:r>
            <a:r>
              <a:rPr lang="en-NZ" sz="1000" dirty="0"/>
              <a:t> – Positive engagement with all other team members, staff and customers.</a:t>
            </a:r>
          </a:p>
          <a:p>
            <a:pPr marL="628650" lvl="1" indent="-171450">
              <a:buFont typeface="Arial" panose="020B0604020202020204" pitchFamily="34" charset="0"/>
              <a:buChar char="•"/>
            </a:pPr>
            <a:r>
              <a:rPr lang="en-NZ" sz="1000" b="1" dirty="0"/>
              <a:t>Collaboration</a:t>
            </a:r>
            <a:r>
              <a:rPr lang="en-NZ" sz="1000" dirty="0"/>
              <a:t> – Working in partnership with other staff, partners and customers.</a:t>
            </a:r>
          </a:p>
          <a:p>
            <a:pPr marL="628650" lvl="1" indent="-171450">
              <a:buFont typeface="Arial" panose="020B0604020202020204" pitchFamily="34" charset="0"/>
              <a:buChar char="•"/>
            </a:pPr>
            <a:r>
              <a:rPr lang="en-NZ" sz="1000" b="1" dirty="0"/>
              <a:t>Resilience</a:t>
            </a:r>
            <a:r>
              <a:rPr lang="en-NZ" sz="1000" dirty="0"/>
              <a:t> – The capacity to recover quickly from difficulties.</a:t>
            </a:r>
          </a:p>
          <a:p>
            <a:pPr marL="628650" lvl="1" indent="-171450">
              <a:buFont typeface="Arial" panose="020B0604020202020204" pitchFamily="34" charset="0"/>
              <a:buChar char="•"/>
            </a:pPr>
            <a:r>
              <a:rPr lang="en-NZ" sz="1000" b="1" dirty="0"/>
              <a:t>Achievement</a:t>
            </a:r>
            <a:r>
              <a:rPr lang="en-NZ" sz="1000" dirty="0"/>
              <a:t> – Able to achieve ambitions things.</a:t>
            </a:r>
          </a:p>
          <a:p>
            <a:endParaRPr lang="en-NZ" sz="1000" dirty="0"/>
          </a:p>
        </p:txBody>
      </p:sp>
      <p:sp>
        <p:nvSpPr>
          <p:cNvPr id="4" name="Slide Number Placeholder 3"/>
          <p:cNvSpPr>
            <a:spLocks noGrp="1"/>
          </p:cNvSpPr>
          <p:nvPr>
            <p:ph type="sldNum" sz="quarter" idx="5"/>
          </p:nvPr>
        </p:nvSpPr>
        <p:spPr/>
        <p:txBody>
          <a:bodyPr/>
          <a:lstStyle/>
          <a:p>
            <a:fld id="{FCB196C7-DED2-42DF-B8FC-F3BB71171778}" type="slidenum">
              <a:rPr lang="en-NZ" smtClean="0"/>
              <a:t>1</a:t>
            </a:fld>
            <a:endParaRPr lang="en-NZ" dirty="0"/>
          </a:p>
        </p:txBody>
      </p:sp>
    </p:spTree>
    <p:extLst>
      <p:ext uri="{BB962C8B-B14F-4D97-AF65-F5344CB8AC3E}">
        <p14:creationId xmlns:p14="http://schemas.microsoft.com/office/powerpoint/2010/main" val="300025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638221"/>
          </a:xfrm>
        </p:spPr>
        <p:txBody>
          <a:bodyPr/>
          <a:lstStyle/>
          <a:p>
            <a:r>
              <a:rPr lang="en-NZ" sz="1000" b="1" dirty="0"/>
              <a:t>Summary Notes for the Milestones - Roadmap Slide</a:t>
            </a:r>
          </a:p>
          <a:p>
            <a:endParaRPr lang="en-NZ" sz="1000" dirty="0"/>
          </a:p>
          <a:p>
            <a:pPr marL="171450" indent="-171450">
              <a:buFont typeface="Arial" panose="020B0604020202020204" pitchFamily="34" charset="0"/>
              <a:buChar char="•"/>
            </a:pPr>
            <a:r>
              <a:rPr lang="en-NZ" sz="1000" b="1" dirty="0"/>
              <a:t>Overview</a:t>
            </a:r>
          </a:p>
          <a:p>
            <a:pPr marL="628650" lvl="1" indent="-171450">
              <a:buFont typeface="Arial" panose="020B0604020202020204" pitchFamily="34" charset="0"/>
              <a:buChar char="•"/>
            </a:pPr>
            <a:r>
              <a:rPr lang="en-NZ" sz="1000" dirty="0"/>
              <a:t>Represents the milestones proposed to fulfil Our Purpose and achieve the Vision.</a:t>
            </a:r>
          </a:p>
          <a:p>
            <a:pPr marL="628650" lvl="1" indent="-171450">
              <a:buFont typeface="Arial" panose="020B0604020202020204" pitchFamily="34" charset="0"/>
              <a:buChar char="•"/>
            </a:pPr>
            <a:r>
              <a:rPr lang="en-NZ" sz="1000" dirty="0"/>
              <a:t>Doesn’t preclude doing any other stage or component of a stage sooner, but at each milestone the stage is able to be performed credibly.</a:t>
            </a:r>
          </a:p>
          <a:p>
            <a:pPr marL="628650" lvl="1" indent="-171450">
              <a:buFont typeface="Arial" panose="020B0604020202020204" pitchFamily="34" charset="0"/>
              <a:buChar char="•"/>
            </a:pPr>
            <a:r>
              <a:rPr lang="en-NZ" sz="1000" dirty="0"/>
              <a:t>In general, each stage is dependent of the accumulated capabilities of the previous stage(s).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a:t>Note that the stages are independent of technology.</a:t>
            </a:r>
          </a:p>
          <a:p>
            <a:pPr marL="628650" lvl="1" indent="-171450">
              <a:buFont typeface="Arial" panose="020B0604020202020204" pitchFamily="34" charset="0"/>
              <a:buChar char="•"/>
            </a:pPr>
            <a:endParaRPr lang="en-NZ" sz="1000" dirty="0"/>
          </a:p>
          <a:p>
            <a:pPr marL="171450" indent="-171450">
              <a:buFont typeface="Arial" panose="020B0604020202020204" pitchFamily="34" charset="0"/>
              <a:buChar char="•"/>
            </a:pPr>
            <a:r>
              <a:rPr lang="en-NZ" sz="1000" b="1" dirty="0"/>
              <a:t>Central</a:t>
            </a:r>
            <a:r>
              <a:rPr lang="en-NZ" sz="1000" dirty="0"/>
              <a:t> – A centralised GIS system. A centralised GIS Portal primarily maintained be the Spatial Analytics Team.</a:t>
            </a:r>
          </a:p>
          <a:p>
            <a:pPr marL="171450" indent="-171450">
              <a:buFont typeface="Arial" panose="020B0604020202020204" pitchFamily="34" charset="0"/>
              <a:buChar char="•"/>
            </a:pPr>
            <a:r>
              <a:rPr lang="en-NZ" sz="1000" b="1" dirty="0"/>
              <a:t>Collaborative</a:t>
            </a:r>
            <a:r>
              <a:rPr lang="en-NZ" sz="1000" dirty="0"/>
              <a:t> – A decentralised GIS system, contributed to and used by Business Units directly to improve efficiency and curate trusted datasets.</a:t>
            </a:r>
          </a:p>
          <a:p>
            <a:pPr marL="171450" indent="-171450">
              <a:buFont typeface="Arial" panose="020B0604020202020204" pitchFamily="34" charset="0"/>
              <a:buChar char="•"/>
            </a:pPr>
            <a:r>
              <a:rPr lang="en-NZ" sz="1000" b="1" dirty="0"/>
              <a:t>Distributed</a:t>
            </a:r>
            <a:r>
              <a:rPr lang="en-NZ" sz="1000" dirty="0"/>
              <a:t> – A distributed GIS system, contributed to and used by Partners directly to improve efficiency and curate trusted datasets.</a:t>
            </a:r>
          </a:p>
          <a:p>
            <a:pPr marL="171450" indent="-171450">
              <a:buFont typeface="Arial" panose="020B0604020202020204" pitchFamily="34" charset="0"/>
              <a:buChar char="•"/>
            </a:pPr>
            <a:r>
              <a:rPr lang="en-NZ" sz="1000" b="1" dirty="0"/>
              <a:t>Real Time </a:t>
            </a:r>
            <a:r>
              <a:rPr lang="en-NZ" sz="1000" dirty="0"/>
              <a:t>– A real-time GIS system, contributed to and used by all stakeholders using near real-time spatial data feeds.</a:t>
            </a:r>
          </a:p>
          <a:p>
            <a:pPr marL="171450" indent="-171450">
              <a:buFont typeface="Arial" panose="020B0604020202020204" pitchFamily="34" charset="0"/>
              <a:buChar char="•"/>
            </a:pPr>
            <a:r>
              <a:rPr lang="en-NZ" sz="1000" b="1" dirty="0"/>
              <a:t>Digital Twin </a:t>
            </a:r>
            <a:r>
              <a:rPr lang="en-NZ" sz="1000" dirty="0"/>
              <a:t>– The aggregation of trusted AT, Partner and Real-time spatial data to represent the real world. In turn this facilitates the growth and capability of Geospatial Analytics.</a:t>
            </a:r>
          </a:p>
          <a:p>
            <a:pPr marL="171450" indent="-171450">
              <a:buFont typeface="Arial" panose="020B0604020202020204" pitchFamily="34" charset="0"/>
              <a:buChar char="•"/>
            </a:pPr>
            <a:r>
              <a:rPr lang="en-NZ" sz="1000" b="1" dirty="0"/>
              <a:t>Retrospective Analysis </a:t>
            </a:r>
            <a:r>
              <a:rPr lang="en-NZ" sz="1000" dirty="0"/>
              <a:t>– </a:t>
            </a:r>
            <a:r>
              <a:rPr lang="en-NZ" sz="1000" dirty="0">
                <a:solidFill>
                  <a:schemeClr val="tx1"/>
                </a:solidFill>
              </a:rPr>
              <a:t>Diagnostic and Descriptive spatial analytics of past events, using concepts such as Spatial Analysis and Machine Learning.</a:t>
            </a:r>
          </a:p>
          <a:p>
            <a:pPr marL="171450" indent="-171450">
              <a:buFont typeface="Arial" panose="020B0604020202020204" pitchFamily="34" charset="0"/>
              <a:buChar char="•"/>
            </a:pPr>
            <a:r>
              <a:rPr lang="en-NZ" sz="1000" b="1" dirty="0"/>
              <a:t>Pre-emptive Analysis </a:t>
            </a:r>
            <a:r>
              <a:rPr lang="en-NZ" sz="1000" dirty="0"/>
              <a:t>– Predictive and Prescriptive spatial analytics of future events, using concepts such as Deep Learning and Artificial Intelligence.</a:t>
            </a:r>
          </a:p>
        </p:txBody>
      </p:sp>
      <p:sp>
        <p:nvSpPr>
          <p:cNvPr id="4" name="Slide Number Placeholder 3"/>
          <p:cNvSpPr>
            <a:spLocks noGrp="1"/>
          </p:cNvSpPr>
          <p:nvPr>
            <p:ph type="sldNum" sz="quarter" idx="5"/>
          </p:nvPr>
        </p:nvSpPr>
        <p:spPr/>
        <p:txBody>
          <a:bodyPr/>
          <a:lstStyle/>
          <a:p>
            <a:fld id="{FCB196C7-DED2-42DF-B8FC-F3BB71171778}" type="slidenum">
              <a:rPr lang="en-NZ" smtClean="0"/>
              <a:t>2</a:t>
            </a:fld>
            <a:endParaRPr lang="en-NZ" dirty="0"/>
          </a:p>
        </p:txBody>
      </p:sp>
    </p:spTree>
    <p:extLst>
      <p:ext uri="{BB962C8B-B14F-4D97-AF65-F5344CB8AC3E}">
        <p14:creationId xmlns:p14="http://schemas.microsoft.com/office/powerpoint/2010/main" val="3044668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678136"/>
          </a:xfrm>
        </p:spPr>
        <p:txBody>
          <a:bodyPr/>
          <a:lstStyle/>
          <a:p>
            <a:r>
              <a:rPr lang="en-NZ" sz="1000" b="1" dirty="0"/>
              <a:t>Summary Notes for the Milestones - Rationale Slide</a:t>
            </a:r>
          </a:p>
          <a:p>
            <a:endParaRPr lang="en-NZ" sz="1000" dirty="0"/>
          </a:p>
          <a:p>
            <a:pPr marL="171450" indent="-171450">
              <a:buFont typeface="Arial" panose="020B0604020202020204" pitchFamily="34" charset="0"/>
              <a:buChar char="•"/>
            </a:pPr>
            <a:r>
              <a:rPr lang="en-NZ" sz="1000" b="1" dirty="0"/>
              <a:t>Overview</a:t>
            </a:r>
          </a:p>
          <a:p>
            <a:pPr marL="628650" lvl="1" indent="-171450">
              <a:buFont typeface="Arial" panose="020B0604020202020204" pitchFamily="34" charset="0"/>
              <a:buChar char="•"/>
            </a:pPr>
            <a:r>
              <a:rPr lang="en-NZ" sz="1000" dirty="0"/>
              <a:t>Represents the reasons for the milestones and there dependencies.</a:t>
            </a:r>
          </a:p>
          <a:p>
            <a:pPr marL="628650" lvl="1" indent="-171450">
              <a:buFont typeface="Arial" panose="020B0604020202020204" pitchFamily="34" charset="0"/>
              <a:buChar char="•"/>
            </a:pPr>
            <a:r>
              <a:rPr lang="en-NZ" sz="1000" dirty="0"/>
              <a:t>Doesn’t preclude doing any other stage or component of a stage sooner, but at each milestone the stage is able to be performed credibly due to previous capability build-up.</a:t>
            </a:r>
          </a:p>
          <a:p>
            <a:pPr marL="628650" lvl="1" indent="-171450">
              <a:buFont typeface="Arial" panose="020B0604020202020204" pitchFamily="34" charset="0"/>
              <a:buChar char="•"/>
            </a:pPr>
            <a:r>
              <a:rPr lang="en-NZ" sz="1000" dirty="0"/>
              <a:t>Note that the stages are independent of technology.</a:t>
            </a:r>
          </a:p>
          <a:p>
            <a:pPr marL="628650" lvl="1" indent="-171450">
              <a:buFont typeface="Arial" panose="020B0604020202020204" pitchFamily="34" charset="0"/>
              <a:buChar char="•"/>
            </a:pPr>
            <a:endParaRPr lang="en-NZ" sz="1000" dirty="0"/>
          </a:p>
          <a:p>
            <a:pPr marL="171450" indent="-171450">
              <a:buFont typeface="Arial" panose="020B0604020202020204" pitchFamily="34" charset="0"/>
              <a:buChar char="•"/>
            </a:pPr>
            <a:r>
              <a:rPr lang="en-NZ" sz="1000" b="1" dirty="0"/>
              <a:t>Central</a:t>
            </a:r>
            <a:r>
              <a:rPr lang="en-NZ" sz="1000" dirty="0"/>
              <a:t> – It’s what we have to work with now.</a:t>
            </a:r>
          </a:p>
          <a:p>
            <a:pPr marL="171450" indent="-171450">
              <a:buFont typeface="Arial" panose="020B0604020202020204" pitchFamily="34" charset="0"/>
              <a:buChar char="•"/>
            </a:pPr>
            <a:r>
              <a:rPr lang="en-NZ" sz="1000" b="1" dirty="0"/>
              <a:t>Collaborative</a:t>
            </a:r>
            <a:r>
              <a:rPr lang="en-NZ" sz="1000" dirty="0"/>
              <a:t> – The first stage is aimed at improving team efficiency, by ‘outsourcing’ </a:t>
            </a:r>
            <a:r>
              <a:rPr lang="en-NZ" sz="1000"/>
              <a:t>appropriate tasks </a:t>
            </a:r>
            <a:r>
              <a:rPr lang="en-NZ" sz="1000" dirty="0"/>
              <a:t>to Business Units, as well as ensuring Business Units can take ownership of their own datasets and their quality.</a:t>
            </a:r>
          </a:p>
          <a:p>
            <a:pPr marL="171450" indent="-171450">
              <a:buFont typeface="Arial" panose="020B0604020202020204" pitchFamily="34" charset="0"/>
              <a:buChar char="•"/>
            </a:pPr>
            <a:r>
              <a:rPr lang="en-NZ" sz="1000" b="1" dirty="0"/>
              <a:t>Distributed</a:t>
            </a:r>
            <a:r>
              <a:rPr lang="en-NZ" sz="1000" dirty="0"/>
              <a:t> – The second stage is aimed at improving collaboration with Partners, ensuing that they can obtain the latest quality data from AT and AT can obtain the latest quality data from them.</a:t>
            </a:r>
          </a:p>
          <a:p>
            <a:pPr marL="171450" indent="-171450">
              <a:buFont typeface="Arial" panose="020B0604020202020204" pitchFamily="34" charset="0"/>
              <a:buChar char="•"/>
            </a:pPr>
            <a:r>
              <a:rPr lang="en-NZ" sz="1000" b="1" dirty="0"/>
              <a:t>Real Time </a:t>
            </a:r>
            <a:r>
              <a:rPr lang="en-NZ" sz="1000" dirty="0"/>
              <a:t>– The third stage is aimed at enhancing data with near real-time updates, to provide the latest view of the real world.</a:t>
            </a:r>
          </a:p>
          <a:p>
            <a:pPr marL="171450" indent="-171450">
              <a:buFont typeface="Arial" panose="020B0604020202020204" pitchFamily="34" charset="0"/>
              <a:buChar char="•"/>
            </a:pPr>
            <a:r>
              <a:rPr lang="en-NZ" sz="1000" b="1" dirty="0"/>
              <a:t>Digital Twin </a:t>
            </a:r>
            <a:r>
              <a:rPr lang="en-NZ" sz="1000" dirty="0"/>
              <a:t>– Stages 1, 2 and 3 can then be combined to construct a digital twin of Auckland’s transportation system, which opens the path to meaningful analytics with real-world outcomes.</a:t>
            </a:r>
          </a:p>
          <a:p>
            <a:pPr marL="171450" indent="-171450">
              <a:buFont typeface="Arial" panose="020B0604020202020204" pitchFamily="34" charset="0"/>
              <a:buChar char="•"/>
            </a:pPr>
            <a:r>
              <a:rPr lang="en-NZ" sz="1000" b="1" dirty="0"/>
              <a:t>Retrospective Analysis </a:t>
            </a:r>
            <a:r>
              <a:rPr lang="en-NZ" sz="1000" dirty="0"/>
              <a:t>– </a:t>
            </a:r>
            <a:r>
              <a:rPr lang="en-NZ" sz="1000" dirty="0">
                <a:solidFill>
                  <a:schemeClr val="tx1"/>
                </a:solidFill>
              </a:rPr>
              <a:t>Enables understanding of what happened and is happening, to </a:t>
            </a:r>
            <a:r>
              <a:rPr lang="en-NZ" sz="1000" dirty="0"/>
              <a:t>allow for efficient solution design and robust </a:t>
            </a:r>
            <a:r>
              <a:rPr lang="en-NZ" sz="1000" dirty="0">
                <a:solidFill>
                  <a:schemeClr val="tx1"/>
                </a:solidFill>
              </a:rPr>
              <a:t>planning for the future.</a:t>
            </a:r>
            <a:endParaRPr lang="en-NZ" sz="1000" dirty="0"/>
          </a:p>
          <a:p>
            <a:pPr marL="171450" indent="-171450">
              <a:buFont typeface="Arial" panose="020B0604020202020204" pitchFamily="34" charset="0"/>
              <a:buChar char="•"/>
            </a:pPr>
            <a:r>
              <a:rPr lang="en-NZ" sz="1000" b="1" dirty="0"/>
              <a:t>Pre-emptive Analysis </a:t>
            </a:r>
            <a:r>
              <a:rPr lang="en-NZ" sz="1000" dirty="0"/>
              <a:t>– </a:t>
            </a:r>
            <a:r>
              <a:rPr lang="en-NZ" sz="1000" dirty="0">
                <a:solidFill>
                  <a:schemeClr val="tx1"/>
                </a:solidFill>
              </a:rPr>
              <a:t>Enables predicting what might happen, proactively addressing future needs rather than reactively fixing them.</a:t>
            </a:r>
          </a:p>
          <a:p>
            <a:pPr marL="171450" indent="-171450">
              <a:buFont typeface="Arial" panose="020B0604020202020204" pitchFamily="34" charset="0"/>
              <a:buChar char="•"/>
            </a:pPr>
            <a:r>
              <a:rPr lang="en-NZ" sz="1000" b="1" dirty="0">
                <a:solidFill>
                  <a:schemeClr val="tx1"/>
                </a:solidFill>
              </a:rPr>
              <a:t>Lead Transport Agency </a:t>
            </a:r>
            <a:r>
              <a:rPr lang="en-NZ" sz="1000" dirty="0">
                <a:solidFill>
                  <a:schemeClr val="tx1"/>
                </a:solidFill>
              </a:rPr>
              <a:t>– True Retrospective and Pre-emptive Analytic capabilities are required to be a “A world leader in spatial transport modelling”.</a:t>
            </a:r>
          </a:p>
          <a:p>
            <a:pPr marL="171450" indent="-171450">
              <a:buFont typeface="Arial" panose="020B0604020202020204" pitchFamily="34" charset="0"/>
              <a:buChar char="•"/>
            </a:pPr>
            <a:endParaRPr lang="en-NZ" sz="1000" dirty="0"/>
          </a:p>
        </p:txBody>
      </p:sp>
      <p:sp>
        <p:nvSpPr>
          <p:cNvPr id="4" name="Slide Number Placeholder 3"/>
          <p:cNvSpPr>
            <a:spLocks noGrp="1"/>
          </p:cNvSpPr>
          <p:nvPr>
            <p:ph type="sldNum" sz="quarter" idx="5"/>
          </p:nvPr>
        </p:nvSpPr>
        <p:spPr/>
        <p:txBody>
          <a:bodyPr/>
          <a:lstStyle/>
          <a:p>
            <a:fld id="{FCB196C7-DED2-42DF-B8FC-F3BB71171778}" type="slidenum">
              <a:rPr lang="en-NZ" smtClean="0"/>
              <a:t>3</a:t>
            </a:fld>
            <a:endParaRPr lang="en-NZ" dirty="0"/>
          </a:p>
        </p:txBody>
      </p:sp>
    </p:spTree>
    <p:extLst>
      <p:ext uri="{BB962C8B-B14F-4D97-AF65-F5344CB8AC3E}">
        <p14:creationId xmlns:p14="http://schemas.microsoft.com/office/powerpoint/2010/main" val="125429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5962650"/>
          </a:xfrm>
        </p:spPr>
        <p:txBody>
          <a:bodyPr/>
          <a:lstStyle/>
          <a:p>
            <a:r>
              <a:rPr lang="en-NZ" sz="1000" dirty="0"/>
              <a:t>Summary Notes for the Milestones - Technology Slide</a:t>
            </a:r>
          </a:p>
          <a:p>
            <a:endParaRPr lang="en-NZ" sz="1000" dirty="0"/>
          </a:p>
          <a:p>
            <a:pPr marL="171450" indent="-171450">
              <a:buFont typeface="Arial" panose="020B0604020202020204" pitchFamily="34" charset="0"/>
              <a:buChar char="•"/>
            </a:pPr>
            <a:r>
              <a:rPr lang="en-NZ" sz="1000" b="1" dirty="0"/>
              <a:t>Overview</a:t>
            </a:r>
          </a:p>
          <a:p>
            <a:pPr marL="628650" lvl="1" indent="-171450">
              <a:buFont typeface="Arial" panose="020B0604020202020204" pitchFamily="34" charset="0"/>
              <a:buChar char="•"/>
            </a:pPr>
            <a:r>
              <a:rPr lang="en-NZ" sz="1000" dirty="0"/>
              <a:t>Represents the technology proposed to achieve the milestones, as know and licensed at this time. We anticipate being able to achieve the Mission using technology we already have (or know is coming up within those tech stacks).</a:t>
            </a:r>
          </a:p>
          <a:p>
            <a:pPr marL="628650" lvl="1" indent="-171450">
              <a:buFont typeface="Arial" panose="020B0604020202020204" pitchFamily="34" charset="0"/>
              <a:buChar char="•"/>
            </a:pPr>
            <a:r>
              <a:rPr lang="en-NZ" sz="1000" dirty="0"/>
              <a:t>Doesn’t preclude implementing any other technology or existing technology component sooner, but at each milestone the stage is able to be performed credibly due to previous technology build-up.</a:t>
            </a:r>
          </a:p>
          <a:p>
            <a:pPr marL="628650" lvl="1" indent="-171450">
              <a:buFont typeface="Arial" panose="020B0604020202020204" pitchFamily="34" charset="0"/>
              <a:buChar char="•"/>
            </a:pPr>
            <a:endParaRPr lang="en-NZ" sz="1000" dirty="0"/>
          </a:p>
          <a:p>
            <a:pPr marL="171450" indent="-171450">
              <a:buFont typeface="Arial" panose="020B0604020202020204" pitchFamily="34" charset="0"/>
              <a:buChar char="•"/>
            </a:pPr>
            <a:r>
              <a:rPr lang="en-NZ" sz="1000" b="1" dirty="0"/>
              <a:t>Notes</a:t>
            </a:r>
          </a:p>
          <a:p>
            <a:pPr marL="628650" lvl="1" indent="-171450">
              <a:buFont typeface="Arial" panose="020B0604020202020204" pitchFamily="34" charset="0"/>
              <a:buChar char="•"/>
            </a:pPr>
            <a:r>
              <a:rPr lang="en-NZ" sz="1000" dirty="0"/>
              <a:t>Technology below is only described once per stage when introduced. It generally continues to other stages.</a:t>
            </a:r>
          </a:p>
          <a:p>
            <a:pPr marL="628650" lvl="1" indent="-171450">
              <a:buFont typeface="Arial" panose="020B0604020202020204" pitchFamily="34" charset="0"/>
              <a:buChar char="•"/>
            </a:pPr>
            <a:r>
              <a:rPr lang="en-NZ" sz="1000" dirty="0"/>
              <a:t>In many cases, AT already has licenses or has implemented the technology, e.g. GeoEvent Server.</a:t>
            </a:r>
          </a:p>
          <a:p>
            <a:pPr marL="171450" indent="-171450">
              <a:buFont typeface="Arial" panose="020B0604020202020204" pitchFamily="34" charset="0"/>
              <a:buChar char="•"/>
            </a:pPr>
            <a:endParaRPr lang="en-NZ" sz="1000" dirty="0"/>
          </a:p>
          <a:p>
            <a:pPr marL="171450" indent="-171450">
              <a:buFont typeface="Arial" panose="020B0604020202020204" pitchFamily="34" charset="0"/>
              <a:buChar char="•"/>
            </a:pPr>
            <a:r>
              <a:rPr lang="en-NZ" sz="1000" b="1" dirty="0"/>
              <a:t>Central</a:t>
            </a:r>
          </a:p>
          <a:p>
            <a:pPr marL="628650" lvl="1" indent="-171450">
              <a:buFont typeface="Arial" panose="020B0604020202020204" pitchFamily="34" charset="0"/>
              <a:buChar char="•"/>
            </a:pPr>
            <a:r>
              <a:rPr lang="en-NZ" sz="1000" b="1" dirty="0"/>
              <a:t>ArcGIS Enterprise </a:t>
            </a:r>
            <a:r>
              <a:rPr lang="en-NZ" sz="1000" dirty="0"/>
              <a:t>– The foundation for the Web GIS System, enabling spatial content creation and sharing throughout the organisation.</a:t>
            </a:r>
          </a:p>
          <a:p>
            <a:pPr marL="628650" lvl="1" indent="-171450">
              <a:buFont typeface="Arial" panose="020B0604020202020204" pitchFamily="34" charset="0"/>
              <a:buChar char="•"/>
            </a:pPr>
            <a:r>
              <a:rPr lang="en-NZ" sz="1000" b="1" dirty="0"/>
              <a:t>ArcGIS Desktop </a:t>
            </a:r>
            <a:r>
              <a:rPr lang="en-NZ" sz="1000" dirty="0"/>
              <a:t>– The incumbent Desktop GIS System, providing spatial editing, analytical and visualisation capabilities.</a:t>
            </a:r>
          </a:p>
          <a:p>
            <a:pPr marL="628650" lvl="1" indent="-171450">
              <a:buFont typeface="Arial" panose="020B0604020202020204" pitchFamily="34" charset="0"/>
              <a:buChar char="•"/>
            </a:pPr>
            <a:r>
              <a:rPr lang="en-NZ" sz="1000" b="1" dirty="0"/>
              <a:t>FME Desktop  </a:t>
            </a:r>
            <a:r>
              <a:rPr lang="en-NZ" sz="1000" dirty="0"/>
              <a:t>- The incumbent Desktop ETL System, providing Extract Transform and Load capabilities to and from a variety of spatial and non-spatial data sources.</a:t>
            </a:r>
          </a:p>
          <a:p>
            <a:pPr marL="171450" indent="-171450">
              <a:buFont typeface="Arial" panose="020B0604020202020204" pitchFamily="34" charset="0"/>
              <a:buChar char="•"/>
            </a:pPr>
            <a:r>
              <a:rPr lang="en-NZ" sz="1000" b="1" dirty="0"/>
              <a:t>Collaborative</a:t>
            </a:r>
          </a:p>
          <a:p>
            <a:pPr marL="628650" lvl="1" indent="-171450">
              <a:buFont typeface="Arial" panose="020B0604020202020204" pitchFamily="34" charset="0"/>
              <a:buChar char="•"/>
            </a:pPr>
            <a:r>
              <a:rPr lang="en-NZ" sz="1000" b="1" dirty="0"/>
              <a:t>ArcGIS Pro </a:t>
            </a:r>
            <a:r>
              <a:rPr lang="en-NZ" sz="1000" dirty="0"/>
              <a:t>– The next generation Desktop GIS System, providing Machine Learning, 3D and enhanced GIS capabilities. </a:t>
            </a:r>
          </a:p>
          <a:p>
            <a:pPr marL="171450" indent="-171450">
              <a:buFont typeface="Arial" panose="020B0604020202020204" pitchFamily="34" charset="0"/>
              <a:buChar char="•"/>
            </a:pPr>
            <a:r>
              <a:rPr lang="en-NZ" sz="1000" b="1" dirty="0"/>
              <a:t>Distributed</a:t>
            </a:r>
          </a:p>
          <a:p>
            <a:pPr marL="628650" lvl="1" indent="-171450">
              <a:buFont typeface="Arial" panose="020B0604020202020204" pitchFamily="34" charset="0"/>
              <a:buChar char="•"/>
            </a:pPr>
            <a:r>
              <a:rPr lang="en-NZ" sz="1000" b="1" dirty="0"/>
              <a:t>ArcGIS Online </a:t>
            </a:r>
            <a:r>
              <a:rPr lang="en-NZ" sz="1000" dirty="0"/>
              <a:t>– The cloud hosted version of ArcGIS Enterprise, that can be used to orchestrate two-way Distributed Collaborations between partner organisations.</a:t>
            </a:r>
          </a:p>
          <a:p>
            <a:pPr marL="628650" lvl="1" indent="-171450">
              <a:buFont typeface="Arial" panose="020B0604020202020204" pitchFamily="34" charset="0"/>
              <a:buChar char="•"/>
            </a:pPr>
            <a:r>
              <a:rPr lang="en-NZ" sz="1000" b="1" dirty="0"/>
              <a:t>FME Server </a:t>
            </a:r>
            <a:r>
              <a:rPr lang="en-NZ" sz="1000" dirty="0"/>
              <a:t>– The next generation Web ETL System, providing Extract Transform and Load capabilities to and from a variety of spatial and non-spatial data sources, as a service.</a:t>
            </a:r>
          </a:p>
          <a:p>
            <a:pPr marL="171450" indent="-171450">
              <a:buFont typeface="Arial" panose="020B0604020202020204" pitchFamily="34" charset="0"/>
              <a:buChar char="•"/>
            </a:pPr>
            <a:r>
              <a:rPr lang="en-NZ" sz="1000" b="1" dirty="0"/>
              <a:t>Real Time</a:t>
            </a:r>
          </a:p>
          <a:p>
            <a:pPr marL="628650" lvl="1" indent="-171450">
              <a:buFont typeface="Arial" panose="020B0604020202020204" pitchFamily="34" charset="0"/>
              <a:buChar char="•"/>
            </a:pPr>
            <a:r>
              <a:rPr lang="en-NZ" sz="1000" b="1" dirty="0"/>
              <a:t>GeoEvent Server </a:t>
            </a:r>
            <a:r>
              <a:rPr lang="en-NZ" sz="1000" dirty="0"/>
              <a:t>– A spatially enabled real-time event processing system that can be used to ingest sensor and IoT information and persist it in GIS. Can be combined with ArcGIS GeoAnalytics for real-time analytics.</a:t>
            </a:r>
          </a:p>
          <a:p>
            <a:pPr marL="628650" lvl="1" indent="-171450">
              <a:buFont typeface="Arial" panose="020B0604020202020204" pitchFamily="34" charset="0"/>
              <a:buChar char="•"/>
            </a:pPr>
            <a:r>
              <a:rPr lang="en-NZ" sz="1000" b="1" dirty="0"/>
              <a:t>ArcGIS Field Apps </a:t>
            </a:r>
            <a:r>
              <a:rPr lang="en-NZ" sz="1000" dirty="0"/>
              <a:t>– Mobile Applications, that can be used by staff, contractors, partners and customers to contribute to spatial datasets in real time.</a:t>
            </a:r>
          </a:p>
          <a:p>
            <a:pPr marL="171450" indent="-171450">
              <a:buFont typeface="Arial" panose="020B0604020202020204" pitchFamily="34" charset="0"/>
              <a:buChar char="•"/>
            </a:pPr>
            <a:r>
              <a:rPr lang="en-NZ" sz="1000" b="1" dirty="0"/>
              <a:t>Digital Twin</a:t>
            </a:r>
          </a:p>
          <a:p>
            <a:pPr marL="628650" lvl="1" indent="-171450">
              <a:buFont typeface="Arial" panose="020B0604020202020204" pitchFamily="34" charset="0"/>
              <a:buChar char="•"/>
            </a:pPr>
            <a:r>
              <a:rPr lang="en-NZ" sz="1000" b="1" dirty="0"/>
              <a:t>Geodatabases</a:t>
            </a:r>
            <a:r>
              <a:rPr lang="en-NZ" sz="1000" dirty="0"/>
              <a:t> – Spatially enabled relational databases that provide the hosting of digital twin data for complex geospatial analytics.</a:t>
            </a:r>
          </a:p>
          <a:p>
            <a:pPr marL="628650" lvl="1" indent="-171450">
              <a:buFont typeface="Arial" panose="020B0604020202020204" pitchFamily="34" charset="0"/>
              <a:buChar char="•"/>
            </a:pPr>
            <a:r>
              <a:rPr lang="en-NZ" sz="1000" b="1" dirty="0"/>
              <a:t>Vertica</a:t>
            </a:r>
            <a:r>
              <a:rPr lang="en-NZ" sz="1000" dirty="0"/>
              <a:t> – AT’s Big Data analytics platform.</a:t>
            </a:r>
          </a:p>
          <a:p>
            <a:pPr marL="628650" lvl="1" indent="-171450">
              <a:buFont typeface="Arial" panose="020B0604020202020204" pitchFamily="34" charset="0"/>
              <a:buChar char="•"/>
            </a:pPr>
            <a:r>
              <a:rPr lang="en-NZ" sz="1000" b="1" dirty="0"/>
              <a:t>Infor</a:t>
            </a:r>
            <a:r>
              <a:rPr lang="en-NZ" sz="1000" dirty="0"/>
              <a:t> – AT’s Asset Management platform.</a:t>
            </a:r>
          </a:p>
          <a:p>
            <a:pPr marL="171450" indent="-171450">
              <a:buFont typeface="Arial" panose="020B0604020202020204" pitchFamily="34" charset="0"/>
              <a:buChar char="•"/>
            </a:pPr>
            <a:r>
              <a:rPr lang="en-NZ" sz="1000" b="1" dirty="0"/>
              <a:t>Retrospective Analysis</a:t>
            </a:r>
          </a:p>
          <a:p>
            <a:pPr marL="628650" lvl="1" indent="-171450">
              <a:buFont typeface="Arial" panose="020B0604020202020204" pitchFamily="34" charset="0"/>
              <a:buChar char="•"/>
            </a:pPr>
            <a:r>
              <a:rPr lang="en-NZ" sz="1000" b="1" dirty="0"/>
              <a:t>ArcGIS GeoAnalytics </a:t>
            </a:r>
            <a:r>
              <a:rPr lang="en-NZ" sz="1000" dirty="0"/>
              <a:t>– Provides big data processing and analysis capabilities, enabling retrospective and pre-emptive analytics.</a:t>
            </a:r>
          </a:p>
          <a:p>
            <a:pPr marL="171450" indent="-171450">
              <a:buFont typeface="Arial" panose="020B0604020202020204" pitchFamily="34" charset="0"/>
              <a:buChar char="•"/>
            </a:pPr>
            <a:r>
              <a:rPr lang="en-NZ" sz="1000" dirty="0"/>
              <a:t>Pre-emptive Analysis</a:t>
            </a:r>
          </a:p>
          <a:p>
            <a:pPr marL="628650" lvl="1" indent="-171450">
              <a:buFont typeface="Arial" panose="020B0604020202020204" pitchFamily="34" charset="0"/>
              <a:buChar char="•"/>
            </a:pPr>
            <a:r>
              <a:rPr lang="en-NZ" sz="1000" b="1" dirty="0"/>
              <a:t>ArcGIS Platform </a:t>
            </a:r>
            <a:r>
              <a:rPr lang="en-NZ" sz="1000" dirty="0"/>
              <a:t>– The anticipated unified ArcGIS ecosystem, providing a seamless experience of GIS everywhere (On-Premises, Could, Mobile).</a:t>
            </a:r>
          </a:p>
          <a:p>
            <a:pPr marL="628650" lvl="1" indent="-171450">
              <a:buFont typeface="Arial" panose="020B0604020202020204" pitchFamily="34" charset="0"/>
              <a:buChar char="•"/>
            </a:pPr>
            <a:r>
              <a:rPr lang="en-NZ" sz="1000" b="1" dirty="0"/>
              <a:t>Azure Platform </a:t>
            </a:r>
            <a:r>
              <a:rPr lang="en-NZ" sz="1000" dirty="0"/>
              <a:t>– The highly performant, scalable cloud native platform that can provide extended hosting and analytics capabilities to the end system.</a:t>
            </a:r>
          </a:p>
        </p:txBody>
      </p:sp>
      <p:sp>
        <p:nvSpPr>
          <p:cNvPr id="4" name="Slide Number Placeholder 3"/>
          <p:cNvSpPr>
            <a:spLocks noGrp="1"/>
          </p:cNvSpPr>
          <p:nvPr>
            <p:ph type="sldNum" sz="quarter" idx="5"/>
          </p:nvPr>
        </p:nvSpPr>
        <p:spPr/>
        <p:txBody>
          <a:bodyPr/>
          <a:lstStyle/>
          <a:p>
            <a:fld id="{FCB196C7-DED2-42DF-B8FC-F3BB71171778}" type="slidenum">
              <a:rPr lang="en-NZ" smtClean="0"/>
              <a:t>4</a:t>
            </a:fld>
            <a:endParaRPr lang="en-NZ" dirty="0"/>
          </a:p>
        </p:txBody>
      </p:sp>
    </p:spTree>
    <p:extLst>
      <p:ext uri="{BB962C8B-B14F-4D97-AF65-F5344CB8AC3E}">
        <p14:creationId xmlns:p14="http://schemas.microsoft.com/office/powerpoint/2010/main" val="395353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10090151"/>
          </a:xfrm>
        </p:spPr>
        <p:txBody>
          <a:bodyPr/>
          <a:lstStyle/>
          <a:p>
            <a:r>
              <a:rPr lang="en-NZ" sz="1000" b="1" dirty="0"/>
              <a:t>Summary Notes for the Outcomes - Capabilities Slide</a:t>
            </a:r>
          </a:p>
          <a:p>
            <a:endParaRPr lang="en-NZ" sz="1000" dirty="0"/>
          </a:p>
          <a:p>
            <a:pPr marL="171450" indent="-171450">
              <a:buFont typeface="Arial" panose="020B0604020202020204" pitchFamily="34" charset="0"/>
              <a:buChar char="•"/>
            </a:pPr>
            <a:r>
              <a:rPr lang="en-NZ" sz="1000" b="1" dirty="0"/>
              <a:t>Notes</a:t>
            </a:r>
          </a:p>
          <a:p>
            <a:pPr marL="628650" lvl="1" indent="-171450">
              <a:buFont typeface="Arial" panose="020B0604020202020204" pitchFamily="34" charset="0"/>
              <a:buChar char="•"/>
            </a:pPr>
            <a:r>
              <a:rPr lang="en-NZ" sz="1000" dirty="0"/>
              <a:t>Tailor the slide for each business unit demonstration by duplicating and highlighting the business unit and products in orange (for example).</a:t>
            </a:r>
          </a:p>
          <a:p>
            <a:endParaRPr lang="en-NZ" sz="1000" dirty="0"/>
          </a:p>
          <a:p>
            <a:pPr marL="171450" indent="-171450">
              <a:buFont typeface="Arial" panose="020B0604020202020204" pitchFamily="34" charset="0"/>
              <a:buChar char="•"/>
            </a:pPr>
            <a:r>
              <a:rPr lang="en-NZ" sz="1000" b="1" dirty="0"/>
              <a:t>Overview</a:t>
            </a:r>
          </a:p>
          <a:p>
            <a:pPr marL="628650" lvl="1" indent="-171450">
              <a:buFont typeface="Arial" panose="020B0604020202020204" pitchFamily="34" charset="0"/>
              <a:buChar char="•"/>
            </a:pPr>
            <a:r>
              <a:rPr lang="en-NZ" sz="1000" dirty="0"/>
              <a:t>This represents just a few of the capabilities that might be exposed by executing the proposed strategy.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a:t>Doesn’t preclude producing any other product sooner (except for Retro and Pre-emptive Analytics realistically) but at each milestone the stage is able to be performed credibly.</a:t>
            </a:r>
          </a:p>
          <a:p>
            <a:pPr marL="628650" lvl="1" indent="-171450">
              <a:buFont typeface="Arial" panose="020B0604020202020204" pitchFamily="34" charset="0"/>
              <a:buChar char="•"/>
            </a:pPr>
            <a:r>
              <a:rPr lang="en-NZ" sz="1000" dirty="0"/>
              <a:t>The intent of the slide is to illustrate how capability and complexity of products produced by the Spatial Analytics Team expand over time.</a:t>
            </a:r>
          </a:p>
          <a:p>
            <a:pPr marL="171450" indent="-171450">
              <a:buFont typeface="Arial" panose="020B0604020202020204" pitchFamily="34" charset="0"/>
              <a:buChar char="•"/>
            </a:pPr>
            <a:endParaRPr lang="en-NZ" sz="1000" dirty="0"/>
          </a:p>
          <a:p>
            <a:pPr marL="171450" indent="-171450">
              <a:buFont typeface="Arial" panose="020B0604020202020204" pitchFamily="34" charset="0"/>
              <a:buChar char="•"/>
            </a:pPr>
            <a:r>
              <a:rPr lang="en-NZ" sz="1000" b="1" dirty="0"/>
              <a:t>Products</a:t>
            </a:r>
          </a:p>
          <a:p>
            <a:pPr marL="628650" lvl="1" indent="-171450">
              <a:buFont typeface="Arial" panose="020B0604020202020204" pitchFamily="34" charset="0"/>
              <a:buChar char="•"/>
            </a:pPr>
            <a:r>
              <a:rPr lang="en-NZ" sz="1000" b="1" dirty="0"/>
              <a:t>Rich Maps </a:t>
            </a:r>
            <a:r>
              <a:rPr lang="en-NZ" sz="1000" dirty="0"/>
              <a:t>– Compelling maps available on the desktop, web and mobile.</a:t>
            </a:r>
          </a:p>
          <a:p>
            <a:pPr marL="628650" lvl="1" indent="-171450">
              <a:buFont typeface="Arial" panose="020B0604020202020204" pitchFamily="34" charset="0"/>
              <a:buChar char="•"/>
            </a:pPr>
            <a:r>
              <a:rPr lang="en-NZ" sz="1000" b="1" dirty="0"/>
              <a:t>Common Mapping Style </a:t>
            </a:r>
            <a:r>
              <a:rPr lang="en-NZ" sz="1000" dirty="0"/>
              <a:t>– Standardised layering and symbology across all AT Maps to provide a consistent experience.</a:t>
            </a:r>
          </a:p>
          <a:p>
            <a:pPr marL="628650" lvl="1" indent="-171450">
              <a:buFont typeface="Arial" panose="020B0604020202020204" pitchFamily="34" charset="0"/>
              <a:buChar char="•"/>
            </a:pPr>
            <a:r>
              <a:rPr lang="en-NZ" sz="1000" b="1" dirty="0"/>
              <a:t>Community Engagement </a:t>
            </a:r>
            <a:r>
              <a:rPr lang="en-NZ" sz="1000" dirty="0"/>
              <a:t>– Web and Mobile-based applications that allow communities to engage with AT quickly and easily.</a:t>
            </a:r>
          </a:p>
          <a:p>
            <a:pPr marL="628650" lvl="1" indent="-171450">
              <a:buFont typeface="Arial" panose="020B0604020202020204" pitchFamily="34" charset="0"/>
              <a:buChar char="•"/>
            </a:pPr>
            <a:r>
              <a:rPr lang="en-NZ" sz="1000" b="1" dirty="0"/>
              <a:t>Live Collaboration </a:t>
            </a:r>
            <a:r>
              <a:rPr lang="en-NZ" sz="1000" dirty="0"/>
              <a:t>– Web and Mobile-based applications that allow live input, moderation and updates to map-based information.</a:t>
            </a:r>
          </a:p>
          <a:p>
            <a:pPr marL="628650" lvl="1" indent="-171450">
              <a:buFont typeface="Arial" panose="020B0604020202020204" pitchFamily="34" charset="0"/>
              <a:buChar char="•"/>
            </a:pPr>
            <a:r>
              <a:rPr lang="en-NZ" sz="1000" b="1" dirty="0"/>
              <a:t>Common UI/UX Experience </a:t>
            </a:r>
            <a:r>
              <a:rPr lang="en-NZ" sz="1000" dirty="0"/>
              <a:t>– Standardised application User Interfaces and User Experiences across all AT Maps to provide a consistent experience.</a:t>
            </a:r>
          </a:p>
          <a:p>
            <a:pPr marL="628650" lvl="1" indent="-171450">
              <a:buFont typeface="Arial" panose="020B0604020202020204" pitchFamily="34" charset="0"/>
              <a:buChar char="•"/>
            </a:pPr>
            <a:r>
              <a:rPr lang="en-NZ" sz="1000" b="1" dirty="0"/>
              <a:t>Open Street Map </a:t>
            </a:r>
            <a:r>
              <a:rPr lang="en-NZ" sz="1000" dirty="0"/>
              <a:t>– Direct engagement with OSM to support community based transport mapping.</a:t>
            </a:r>
          </a:p>
          <a:p>
            <a:pPr marL="628650" lvl="1" indent="-171450">
              <a:buFont typeface="Arial" panose="020B0604020202020204" pitchFamily="34" charset="0"/>
              <a:buChar char="•"/>
            </a:pPr>
            <a:r>
              <a:rPr lang="en-NZ" sz="1000" b="1" dirty="0"/>
              <a:t>Cross-cultural Maps </a:t>
            </a:r>
            <a:r>
              <a:rPr lang="en-NZ" sz="1000" dirty="0"/>
              <a:t>– Multilingual maps that all users to view spatial information in their language of choice.</a:t>
            </a:r>
          </a:p>
          <a:p>
            <a:pPr marL="628650" lvl="1" indent="-171450">
              <a:buFont typeface="Arial" panose="020B0604020202020204" pitchFamily="34" charset="0"/>
              <a:buChar char="•"/>
            </a:pPr>
            <a:r>
              <a:rPr lang="en-NZ" sz="1000" b="1" dirty="0"/>
              <a:t>Smart Parking </a:t>
            </a:r>
            <a:r>
              <a:rPr lang="en-NZ" sz="1000" dirty="0"/>
              <a:t>– Adaptive parking prices based on supply, demand and external factors such as events or disruptions.</a:t>
            </a:r>
          </a:p>
          <a:p>
            <a:pPr marL="628650" lvl="1" indent="-171450">
              <a:buFont typeface="Arial" panose="020B0604020202020204" pitchFamily="34" charset="0"/>
              <a:buChar char="•"/>
            </a:pPr>
            <a:r>
              <a:rPr lang="en-NZ" sz="1000" b="1" dirty="0"/>
              <a:t>Routable Network </a:t>
            </a:r>
            <a:r>
              <a:rPr lang="en-NZ" sz="1000" dirty="0"/>
              <a:t>– A bespoke traceable network using AT’s road, rail, buss and ferry networks which can be used to analyse transport patterns in real world detail.</a:t>
            </a:r>
          </a:p>
          <a:p>
            <a:pPr marL="628650" lvl="1" indent="-171450">
              <a:buFont typeface="Arial" panose="020B0604020202020204" pitchFamily="34" charset="0"/>
              <a:buChar char="•"/>
            </a:pPr>
            <a:r>
              <a:rPr lang="en-NZ" sz="1000" b="1" dirty="0"/>
              <a:t>BIM </a:t>
            </a:r>
            <a:r>
              <a:rPr lang="en-NZ" sz="1000" dirty="0"/>
              <a:t>– Building Information Models, allow AT to effectively visualise and manage assets and infrastructure.</a:t>
            </a:r>
          </a:p>
          <a:p>
            <a:pPr marL="628650" lvl="1" indent="-171450">
              <a:buFont typeface="Arial" panose="020B0604020202020204" pitchFamily="34" charset="0"/>
              <a:buChar char="•"/>
            </a:pPr>
            <a:r>
              <a:rPr lang="en-NZ" sz="1000" b="1" dirty="0"/>
              <a:t>Real-time Maps </a:t>
            </a:r>
            <a:r>
              <a:rPr lang="en-NZ" sz="1000" dirty="0"/>
              <a:t>– Web and Mobile-based applications that display real-time data to end users.</a:t>
            </a:r>
          </a:p>
          <a:p>
            <a:pPr marL="628650" lvl="1" indent="-171450">
              <a:buFont typeface="Arial" panose="020B0604020202020204" pitchFamily="34" charset="0"/>
              <a:buChar char="•"/>
            </a:pPr>
            <a:r>
              <a:rPr lang="en-NZ" sz="1000" b="1" dirty="0"/>
              <a:t>Disruption Management </a:t>
            </a:r>
            <a:r>
              <a:rPr lang="en-NZ" sz="1000" dirty="0"/>
              <a:t>– Maps and Analytics mitigate impacts of disruption. E.g. train or bus delays.</a:t>
            </a:r>
          </a:p>
          <a:p>
            <a:pPr marL="628650" lvl="1" indent="-171450">
              <a:buFont typeface="Arial" panose="020B0604020202020204" pitchFamily="34" charset="0"/>
              <a:buChar char="•"/>
            </a:pPr>
            <a:r>
              <a:rPr lang="en-NZ" sz="1000" b="1" dirty="0"/>
              <a:t>Mobility as a Service</a:t>
            </a:r>
            <a:r>
              <a:rPr lang="en-NZ" sz="1000" dirty="0"/>
              <a:t> – Spatial services that enables users to plan, book, and pay for multiple types of transport services.</a:t>
            </a:r>
          </a:p>
          <a:p>
            <a:pPr marL="628650" lvl="1" indent="-171450">
              <a:buFont typeface="Arial" panose="020B0604020202020204" pitchFamily="34" charset="0"/>
              <a:buChar char="•"/>
            </a:pPr>
            <a:r>
              <a:rPr lang="en-NZ" sz="1000" b="1" dirty="0"/>
              <a:t>Event Management </a:t>
            </a:r>
            <a:r>
              <a:rPr lang="en-NZ" sz="1000" dirty="0"/>
              <a:t>– Maps and Analytics to assist in event planning and mitigate impacts.</a:t>
            </a:r>
          </a:p>
          <a:p>
            <a:pPr marL="628650" lvl="1" indent="-171450">
              <a:buFont typeface="Arial" panose="020B0604020202020204" pitchFamily="34" charset="0"/>
              <a:buChar char="•"/>
            </a:pPr>
            <a:r>
              <a:rPr lang="en-NZ" sz="1000" b="1" dirty="0"/>
              <a:t>Hotspot Analysis </a:t>
            </a:r>
            <a:r>
              <a:rPr lang="en-NZ" sz="1000" dirty="0"/>
              <a:t>– Retrospective analysis to identify locations where events regular occur, e.g. traffic jams, crashes etc.</a:t>
            </a:r>
          </a:p>
          <a:p>
            <a:pPr marL="628650" lvl="1" indent="-171450">
              <a:buFont typeface="Arial" panose="020B0604020202020204" pitchFamily="34" charset="0"/>
              <a:buChar char="•"/>
            </a:pPr>
            <a:r>
              <a:rPr lang="en-NZ" sz="1000" b="1" dirty="0"/>
              <a:t>Virtual Reality </a:t>
            </a:r>
            <a:r>
              <a:rPr lang="en-NZ" sz="1000" dirty="0"/>
              <a:t>– VR based simulations using spatial data to view and/or plan for future projects.</a:t>
            </a:r>
          </a:p>
          <a:p>
            <a:pPr marL="628650" lvl="1" indent="-171450">
              <a:buFont typeface="Arial" panose="020B0604020202020204" pitchFamily="34" charset="0"/>
              <a:buChar char="•"/>
            </a:pPr>
            <a:r>
              <a:rPr lang="en-NZ" sz="1000" b="1" dirty="0"/>
              <a:t>Augmented Reality </a:t>
            </a:r>
            <a:r>
              <a:rPr lang="en-NZ" sz="1000" dirty="0"/>
              <a:t>– AR based applications using spatial data to enhance real world  visuals using computer-generated information.</a:t>
            </a:r>
          </a:p>
          <a:p>
            <a:pPr marL="628650" lvl="1" indent="-171450">
              <a:buFont typeface="Arial" panose="020B0604020202020204" pitchFamily="34" charset="0"/>
              <a:buChar char="•"/>
            </a:pPr>
            <a:r>
              <a:rPr lang="en-NZ" sz="1000" b="1" dirty="0"/>
              <a:t>Disaster Management </a:t>
            </a:r>
            <a:r>
              <a:rPr lang="en-NZ" sz="1000" dirty="0"/>
              <a:t>– Maps and Analytics to alert users to disasters and mitigate impacts. E.g. flooding or sea-level rise.</a:t>
            </a:r>
          </a:p>
          <a:p>
            <a:pPr marL="628650" lvl="1" indent="-171450">
              <a:buFont typeface="Arial" panose="020B0604020202020204" pitchFamily="34" charset="0"/>
              <a:buChar char="•"/>
            </a:pPr>
            <a:r>
              <a:rPr lang="en-NZ" sz="1000" b="1" dirty="0"/>
              <a:t>Disaster Prediction </a:t>
            </a:r>
            <a:r>
              <a:rPr lang="en-NZ" sz="1000" dirty="0"/>
              <a:t>– Maps and Analytics using ML and AI to predict where and when disasters might occur and how they might affect AT’s infrastructure and customers. E.g. Weather predictions.</a:t>
            </a:r>
          </a:p>
          <a:p>
            <a:pPr marL="628650" lvl="1" indent="-171450">
              <a:buFont typeface="Arial" panose="020B0604020202020204" pitchFamily="34" charset="0"/>
              <a:buChar char="•"/>
            </a:pPr>
            <a:r>
              <a:rPr lang="en-NZ" sz="1000" b="1" dirty="0"/>
              <a:t>Demand-based Transport </a:t>
            </a:r>
            <a:r>
              <a:rPr lang="en-NZ" sz="1000" dirty="0"/>
              <a:t>– Services that enable dynamic routing of vehicles to meet spikes in demand, or avoid lulls.</a:t>
            </a:r>
          </a:p>
          <a:p>
            <a:pPr marL="628650" lvl="1" indent="-171450">
              <a:buFont typeface="Arial" panose="020B0604020202020204" pitchFamily="34" charset="0"/>
              <a:buChar char="•"/>
            </a:pPr>
            <a:r>
              <a:rPr lang="en-NZ" sz="1000" b="1" dirty="0"/>
              <a:t>Disruption Predication </a:t>
            </a:r>
            <a:r>
              <a:rPr lang="en-NZ" sz="1000" dirty="0"/>
              <a:t>– Maps and Analytics to alert users to potential disruption. E.g. train or bus delays.</a:t>
            </a:r>
          </a:p>
          <a:p>
            <a:pPr marL="628650" lvl="1" indent="-171450">
              <a:buFont typeface="Arial" panose="020B0604020202020204" pitchFamily="34" charset="0"/>
              <a:buChar char="•"/>
            </a:pPr>
            <a:r>
              <a:rPr lang="en-NZ" sz="1000" b="1" dirty="0"/>
              <a:t>Map-bots </a:t>
            </a:r>
            <a:r>
              <a:rPr lang="en-NZ" sz="1000" dirty="0"/>
              <a:t>– AI-based bots to aid users when using maps to more easily achieve their goals. E.g. Users can use real world language to search for journey options i.e. “How can I get to Britomart now”</a:t>
            </a:r>
          </a:p>
          <a:p>
            <a:pPr marL="628650" lvl="1" indent="-171450">
              <a:buFont typeface="Arial" panose="020B0604020202020204" pitchFamily="34" charset="0"/>
              <a:buChar char="•"/>
            </a:pPr>
            <a:r>
              <a:rPr lang="en-NZ" sz="1000" b="1" dirty="0"/>
              <a:t>Safety Scenario Modelling </a:t>
            </a:r>
            <a:r>
              <a:rPr lang="en-NZ" sz="1000" dirty="0"/>
              <a:t>– The use of AR and VR to simulate transport related environments to better understand the impact on all user types. E.g. VR to show how high fences at a rail crossing block children’s view of the train.</a:t>
            </a:r>
          </a:p>
          <a:p>
            <a:pPr marL="628650" lvl="1" indent="-171450">
              <a:buFont typeface="Arial" panose="020B0604020202020204" pitchFamily="34" charset="0"/>
              <a:buChar char="•"/>
            </a:pPr>
            <a:r>
              <a:rPr lang="en-NZ" sz="1000" b="1" dirty="0"/>
              <a:t>Autonomous Vehicle Support </a:t>
            </a:r>
            <a:r>
              <a:rPr lang="en-NZ" sz="1000" dirty="0"/>
              <a:t>– Services to expose AT’s trusted spatial information to autonomous vehicles, to help them better navigate AT’s network.</a:t>
            </a:r>
          </a:p>
          <a:p>
            <a:pPr marL="628650" lvl="1" indent="-171450">
              <a:buFont typeface="Arial" panose="020B0604020202020204" pitchFamily="34" charset="0"/>
              <a:buChar char="•"/>
            </a:pPr>
            <a:r>
              <a:rPr lang="en-NZ" sz="1000" b="1" dirty="0"/>
              <a:t>Behaviour Modelling </a:t>
            </a:r>
            <a:r>
              <a:rPr lang="en-NZ" sz="1000" dirty="0"/>
              <a:t>– Analytics to better understand how and when customers use AT’s network to better accommodate their needs.</a:t>
            </a:r>
          </a:p>
        </p:txBody>
      </p:sp>
      <p:sp>
        <p:nvSpPr>
          <p:cNvPr id="4" name="Slide Number Placeholder 3"/>
          <p:cNvSpPr>
            <a:spLocks noGrp="1"/>
          </p:cNvSpPr>
          <p:nvPr>
            <p:ph type="sldNum" sz="quarter" idx="5"/>
          </p:nvPr>
        </p:nvSpPr>
        <p:spPr/>
        <p:txBody>
          <a:bodyPr/>
          <a:lstStyle/>
          <a:p>
            <a:fld id="{FCB196C7-DED2-42DF-B8FC-F3BB71171778}" type="slidenum">
              <a:rPr lang="en-NZ" smtClean="0"/>
              <a:t>5</a:t>
            </a:fld>
            <a:endParaRPr lang="en-NZ" dirty="0"/>
          </a:p>
        </p:txBody>
      </p:sp>
    </p:spTree>
    <p:extLst>
      <p:ext uri="{BB962C8B-B14F-4D97-AF65-F5344CB8AC3E}">
        <p14:creationId xmlns:p14="http://schemas.microsoft.com/office/powerpoint/2010/main" val="159491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00" dirty="0"/>
              <a:t>Summary Notes for the Outcomes – Capabilities – Customer Experience Example Slide</a:t>
            </a:r>
          </a:p>
          <a:p>
            <a:endParaRPr lang="en-NZ" sz="1000" dirty="0"/>
          </a:p>
          <a:p>
            <a:pPr marL="171450" indent="-171450">
              <a:buFont typeface="Arial" panose="020B0604020202020204" pitchFamily="34" charset="0"/>
              <a:buChar char="•"/>
            </a:pPr>
            <a:r>
              <a:rPr lang="en-NZ" sz="1000" dirty="0"/>
              <a:t>Overview</a:t>
            </a:r>
          </a:p>
          <a:p>
            <a:pPr marL="628650" lvl="1" indent="-171450">
              <a:buFont typeface="Arial" panose="020B0604020202020204" pitchFamily="34" charset="0"/>
              <a:buChar char="•"/>
            </a:pPr>
            <a:r>
              <a:rPr lang="en-NZ" sz="1000" dirty="0"/>
              <a:t>This represents just a few of the capabilities that might be exposed by executing the proposed strategy. </a:t>
            </a:r>
          </a:p>
          <a:p>
            <a:pPr marL="628650" lvl="1" indent="-171450">
              <a:buFont typeface="Arial" panose="020B0604020202020204" pitchFamily="34" charset="0"/>
              <a:buChar char="•"/>
            </a:pPr>
            <a:r>
              <a:rPr lang="en-NZ" sz="1000" dirty="0"/>
              <a:t>The intent of the slide is to illustrate how capability and complexity of products produced by the Spatial Analytics Team expand over time.</a:t>
            </a:r>
          </a:p>
          <a:p>
            <a:pPr marL="628650" lvl="1" indent="-171450">
              <a:buFont typeface="Arial" panose="020B0604020202020204" pitchFamily="34" charset="0"/>
              <a:buChar char="•"/>
            </a:pPr>
            <a:r>
              <a:rPr lang="en-NZ" sz="1000" dirty="0"/>
              <a:t>The Business Unit could make use of any of the other products not highlighted.</a:t>
            </a:r>
          </a:p>
        </p:txBody>
      </p:sp>
      <p:sp>
        <p:nvSpPr>
          <p:cNvPr id="4" name="Slide Number Placeholder 3"/>
          <p:cNvSpPr>
            <a:spLocks noGrp="1"/>
          </p:cNvSpPr>
          <p:nvPr>
            <p:ph type="sldNum" sz="quarter" idx="5"/>
          </p:nvPr>
        </p:nvSpPr>
        <p:spPr/>
        <p:txBody>
          <a:bodyPr/>
          <a:lstStyle/>
          <a:p>
            <a:fld id="{FCB196C7-DED2-42DF-B8FC-F3BB71171778}" type="slidenum">
              <a:rPr lang="en-NZ" smtClean="0"/>
              <a:t>6</a:t>
            </a:fld>
            <a:endParaRPr lang="en-NZ" dirty="0"/>
          </a:p>
        </p:txBody>
      </p:sp>
    </p:spTree>
    <p:extLst>
      <p:ext uri="{BB962C8B-B14F-4D97-AF65-F5344CB8AC3E}">
        <p14:creationId xmlns:p14="http://schemas.microsoft.com/office/powerpoint/2010/main" val="201956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000" dirty="0"/>
              <a:t>Summary Notes for the Plan – Collaboration Milestone Slide</a:t>
            </a:r>
          </a:p>
          <a:p>
            <a:endParaRPr lang="en-NZ" sz="1000" dirty="0"/>
          </a:p>
          <a:p>
            <a:pPr marL="171450" indent="-171450">
              <a:buFont typeface="Arial" panose="020B0604020202020204" pitchFamily="34" charset="0"/>
              <a:buChar char="•"/>
            </a:pPr>
            <a:r>
              <a:rPr lang="en-NZ" sz="1000" dirty="0"/>
              <a:t>Overview</a:t>
            </a:r>
          </a:p>
          <a:p>
            <a:pPr marL="628650" lvl="1" indent="-171450">
              <a:buFont typeface="Arial" panose="020B0604020202020204" pitchFamily="34" charset="0"/>
              <a:buChar char="•"/>
            </a:pPr>
            <a:r>
              <a:rPr lang="en-NZ" sz="1000" dirty="0"/>
              <a:t>This represents the high-level tactical plan to meet the outcomes of the Collaboration Milestone.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a:t>The goal of the Collaboration Milestone is: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a:t>to “Deliver a</a:t>
            </a:r>
            <a:r>
              <a:rPr lang="en-NZ" sz="1000" dirty="0">
                <a:solidFill>
                  <a:schemeClr val="tx1"/>
                </a:solidFill>
              </a:rPr>
              <a:t> self-service GIS System will improve internal efficiencies and data quality.</a:t>
            </a:r>
            <a:r>
              <a:rPr lang="en-NZ" sz="1000" dirty="0"/>
              <a: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a:t>via a “</a:t>
            </a:r>
            <a:r>
              <a:rPr lang="en-NZ" sz="1000" dirty="0">
                <a:solidFill>
                  <a:schemeClr val="tx1"/>
                </a:solidFill>
              </a:rPr>
              <a:t>Self-service GIS System hosting internal spatial information.</a:t>
            </a:r>
            <a:r>
              <a:rPr lang="en-NZ" sz="1000"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Z" sz="1000" dirty="0"/>
              <a:t>That should be achieved by generating tasks within the </a:t>
            </a:r>
            <a:r>
              <a:rPr lang="en-NZ" sz="1000"/>
              <a:t>strategy’s framework.</a:t>
            </a:r>
          </a:p>
          <a:p>
            <a:pPr marL="628650" lvl="1" indent="-171450">
              <a:buFont typeface="Arial" panose="020B0604020202020204" pitchFamily="34" charset="0"/>
              <a:buChar char="•"/>
            </a:pPr>
            <a:endParaRPr lang="en-NZ" sz="1000" dirty="0"/>
          </a:p>
          <a:p>
            <a:pPr marL="628650" lvl="1" indent="-171450">
              <a:buFont typeface="Arial" panose="020B0604020202020204" pitchFamily="34" charset="0"/>
              <a:buChar char="•"/>
            </a:pPr>
            <a:endParaRPr lang="en-NZ" sz="1000" dirty="0"/>
          </a:p>
        </p:txBody>
      </p:sp>
      <p:sp>
        <p:nvSpPr>
          <p:cNvPr id="4" name="Slide Number Placeholder 3"/>
          <p:cNvSpPr>
            <a:spLocks noGrp="1"/>
          </p:cNvSpPr>
          <p:nvPr>
            <p:ph type="sldNum" sz="quarter" idx="5"/>
          </p:nvPr>
        </p:nvSpPr>
        <p:spPr/>
        <p:txBody>
          <a:bodyPr/>
          <a:lstStyle/>
          <a:p>
            <a:fld id="{FCB196C7-DED2-42DF-B8FC-F3BB71171778}" type="slidenum">
              <a:rPr lang="en-NZ" smtClean="0"/>
              <a:t>7</a:t>
            </a:fld>
            <a:endParaRPr lang="en-NZ" dirty="0"/>
          </a:p>
        </p:txBody>
      </p:sp>
    </p:spTree>
    <p:extLst>
      <p:ext uri="{BB962C8B-B14F-4D97-AF65-F5344CB8AC3E}">
        <p14:creationId xmlns:p14="http://schemas.microsoft.com/office/powerpoint/2010/main" val="84783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FDFA-4828-4E1D-8296-EF27BFECF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E4B75C54-7D78-4BF6-960E-507EE323C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42EC721-2B82-493A-BF00-91C1A03E2F5D}"/>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5" name="Footer Placeholder 4">
            <a:extLst>
              <a:ext uri="{FF2B5EF4-FFF2-40B4-BE49-F238E27FC236}">
                <a16:creationId xmlns:a16="http://schemas.microsoft.com/office/drawing/2014/main" id="{BECB1127-41F1-4D27-BABF-47EB7F25BE00}"/>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54C1AFE-32B8-4B94-A49F-473CBCA68278}"/>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67904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7EC6-C7E7-4F4B-A8E0-13E32B9DFCD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CEB288F-1E00-499F-A489-820968FBB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C96D0A5-DFE0-4EB9-88C2-D352349C0E2A}"/>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5" name="Footer Placeholder 4">
            <a:extLst>
              <a:ext uri="{FF2B5EF4-FFF2-40B4-BE49-F238E27FC236}">
                <a16:creationId xmlns:a16="http://schemas.microsoft.com/office/drawing/2014/main" id="{EF645810-2CF6-4713-B50D-5BE1E5229E6D}"/>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AEB900E-3FCB-457B-A631-05133B309E3C}"/>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80850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9CF53-A81C-4D62-BB8E-3B1C61B479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ED46526-9A95-4DC7-9780-9745CAF35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C269887-1DB0-4789-AC33-E2BBFE851518}"/>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5" name="Footer Placeholder 4">
            <a:extLst>
              <a:ext uri="{FF2B5EF4-FFF2-40B4-BE49-F238E27FC236}">
                <a16:creationId xmlns:a16="http://schemas.microsoft.com/office/drawing/2014/main" id="{0F35D191-707C-4233-9C9B-0AFE55E40152}"/>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6EAA6212-88BE-4213-B16C-13E2D9B5D3EC}"/>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302375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4336-F695-4C8D-865E-88EA4115866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A4DF602-7249-459C-A556-F84A6AEA4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54AF621-413A-4ABA-8C2E-CABC43091BD8}"/>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5" name="Footer Placeholder 4">
            <a:extLst>
              <a:ext uri="{FF2B5EF4-FFF2-40B4-BE49-F238E27FC236}">
                <a16:creationId xmlns:a16="http://schemas.microsoft.com/office/drawing/2014/main" id="{5D41F5B4-A16C-4A56-966E-CFFAF99CD733}"/>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CD12B07-CD0D-4572-8233-510BEF7BAFDF}"/>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214656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EAE6-4FE2-4EC1-B8EB-2D7965A85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6934C7AA-495A-4D51-B44C-A0D15F6A5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BA47B-5326-4AE3-B151-0658155BC779}"/>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5" name="Footer Placeholder 4">
            <a:extLst>
              <a:ext uri="{FF2B5EF4-FFF2-40B4-BE49-F238E27FC236}">
                <a16:creationId xmlns:a16="http://schemas.microsoft.com/office/drawing/2014/main" id="{D8C8BB4B-BF90-4CDE-9E89-D39CFEAB0343}"/>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632F8C40-D792-4870-92B6-67B9EE088945}"/>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35668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B449-1398-4DDB-8F92-34B371DD075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87AD3E8-AE46-421C-BB6A-364CF80F5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63D591B2-AD31-4565-B11C-1B32A7C45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B43F24F9-1A28-4354-A4D4-46EDE031B322}"/>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6" name="Footer Placeholder 5">
            <a:extLst>
              <a:ext uri="{FF2B5EF4-FFF2-40B4-BE49-F238E27FC236}">
                <a16:creationId xmlns:a16="http://schemas.microsoft.com/office/drawing/2014/main" id="{4B7A92AA-44CF-40F0-9C71-4613841D39F9}"/>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35ED2435-7D62-408E-B01C-B4524F631FA6}"/>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410496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3A17-51F7-496A-B962-3B29BE66257E}"/>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41EB6DF-7351-4A58-930C-85FC0D365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4FB30-C6BD-4C81-BB28-F94E75FC8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3727B2AA-E413-4072-8C26-846FAC9EA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B17CF-C404-4BA5-A27C-1C943ED12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3F6C3A97-A4C1-4805-89AE-A9DE17DE5860}"/>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8" name="Footer Placeholder 7">
            <a:extLst>
              <a:ext uri="{FF2B5EF4-FFF2-40B4-BE49-F238E27FC236}">
                <a16:creationId xmlns:a16="http://schemas.microsoft.com/office/drawing/2014/main" id="{3FBE374D-3D33-421A-A42A-8625940834A4}"/>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C329871C-3A14-41F9-91B4-ADA41B4F0627}"/>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93210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7B10-B732-46DE-B506-E10492F6712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A8055CA-8E30-4284-82B3-178F82DE7D5B}"/>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4" name="Footer Placeholder 3">
            <a:extLst>
              <a:ext uri="{FF2B5EF4-FFF2-40B4-BE49-F238E27FC236}">
                <a16:creationId xmlns:a16="http://schemas.microsoft.com/office/drawing/2014/main" id="{6990D1E1-456B-468B-A13C-4DEFF0F2DC74}"/>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92D39B64-1C02-4AC1-86AE-D61FBF31A6D4}"/>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54353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EFE94-DBFA-471F-8A4B-1AA398D6232A}"/>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3" name="Footer Placeholder 2">
            <a:extLst>
              <a:ext uri="{FF2B5EF4-FFF2-40B4-BE49-F238E27FC236}">
                <a16:creationId xmlns:a16="http://schemas.microsoft.com/office/drawing/2014/main" id="{C8CFC8D5-A464-41D9-B4E7-0868E42883FC}"/>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3BF692B8-7925-4981-ADB9-A912A8E565B1}"/>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414298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A265-E6D7-4AFE-B13A-510E5C390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DDE746C5-0A08-4AA3-B1FD-BAA3D1C26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4E9080AE-CD36-41CC-BA05-D8E4F3BB2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FF8E3-2734-4CD5-8C0C-CBA3C0BE9E8E}"/>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6" name="Footer Placeholder 5">
            <a:extLst>
              <a:ext uri="{FF2B5EF4-FFF2-40B4-BE49-F238E27FC236}">
                <a16:creationId xmlns:a16="http://schemas.microsoft.com/office/drawing/2014/main" id="{437F1CA9-344B-4118-80DE-3D010DDD8DC1}"/>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ECE5DEC-608F-445A-B34F-5066ABD6F56D}"/>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288088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DF98-70EA-435E-AEB7-4CA9FD952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23F74B0-4C95-4563-82F0-287AEA882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837A9DF8-C6CF-42B6-B772-724A6126D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8152D-3545-43E6-9A3F-FBFE51F6A572}"/>
              </a:ext>
            </a:extLst>
          </p:cNvPr>
          <p:cNvSpPr>
            <a:spLocks noGrp="1"/>
          </p:cNvSpPr>
          <p:nvPr>
            <p:ph type="dt" sz="half" idx="10"/>
          </p:nvPr>
        </p:nvSpPr>
        <p:spPr/>
        <p:txBody>
          <a:bodyPr/>
          <a:lstStyle/>
          <a:p>
            <a:fld id="{39B0BF5E-9792-41E7-97B8-81F2C1433187}" type="datetimeFigureOut">
              <a:rPr lang="en-NZ" smtClean="0"/>
              <a:t>12/05/2021</a:t>
            </a:fld>
            <a:endParaRPr lang="en-NZ" dirty="0"/>
          </a:p>
        </p:txBody>
      </p:sp>
      <p:sp>
        <p:nvSpPr>
          <p:cNvPr id="6" name="Footer Placeholder 5">
            <a:extLst>
              <a:ext uri="{FF2B5EF4-FFF2-40B4-BE49-F238E27FC236}">
                <a16:creationId xmlns:a16="http://schemas.microsoft.com/office/drawing/2014/main" id="{14184054-E9FE-4BFC-AA5A-2B31FA58973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7EFD1939-53EF-4F7E-A113-37488A0A8A91}"/>
              </a:ext>
            </a:extLst>
          </p:cNvPr>
          <p:cNvSpPr>
            <a:spLocks noGrp="1"/>
          </p:cNvSpPr>
          <p:nvPr>
            <p:ph type="sldNum" sz="quarter" idx="12"/>
          </p:nvPr>
        </p:nvSpPr>
        <p:spPr/>
        <p:txBody>
          <a:bodyPr/>
          <a:lstStyle/>
          <a:p>
            <a:fld id="{2D58B94F-5B58-4EA3-9DD4-5CF595823556}" type="slidenum">
              <a:rPr lang="en-NZ" smtClean="0"/>
              <a:t>‹#›</a:t>
            </a:fld>
            <a:endParaRPr lang="en-NZ" dirty="0"/>
          </a:p>
        </p:txBody>
      </p:sp>
    </p:spTree>
    <p:extLst>
      <p:ext uri="{BB962C8B-B14F-4D97-AF65-F5344CB8AC3E}">
        <p14:creationId xmlns:p14="http://schemas.microsoft.com/office/powerpoint/2010/main" val="235827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29A12D-B764-44ED-8051-3AB4BDA00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6B29979-4175-4B87-B877-DEABB0007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C4B2B-3864-4D8F-BAFD-C3D219542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0BF5E-9792-41E7-97B8-81F2C1433187}" type="datetimeFigureOut">
              <a:rPr lang="en-NZ" smtClean="0"/>
              <a:t>12/05/2021</a:t>
            </a:fld>
            <a:endParaRPr lang="en-NZ" dirty="0"/>
          </a:p>
        </p:txBody>
      </p:sp>
      <p:sp>
        <p:nvSpPr>
          <p:cNvPr id="5" name="Footer Placeholder 4">
            <a:extLst>
              <a:ext uri="{FF2B5EF4-FFF2-40B4-BE49-F238E27FC236}">
                <a16:creationId xmlns:a16="http://schemas.microsoft.com/office/drawing/2014/main" id="{DA263315-E131-4B30-8BCD-F032B9F814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4C0590C7-B35E-434F-8D20-674BEA2762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8B94F-5B58-4EA3-9DD4-5CF595823556}" type="slidenum">
              <a:rPr lang="en-NZ" smtClean="0"/>
              <a:t>‹#›</a:t>
            </a:fld>
            <a:endParaRPr lang="en-NZ" dirty="0"/>
          </a:p>
        </p:txBody>
      </p:sp>
    </p:spTree>
    <p:extLst>
      <p:ext uri="{BB962C8B-B14F-4D97-AF65-F5344CB8AC3E}">
        <p14:creationId xmlns:p14="http://schemas.microsoft.com/office/powerpoint/2010/main" val="278831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hyperlink" Target="https://thenounproject.com/" TargetMode="Externa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hyperlink" Target="https://thenounproject.com/" TargetMode="Externa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hyperlink" Target="https://thenounproject.com/" TargetMode="Externa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hyperlink" Target="https://thenounproject.com/" TargetMode="Externa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hyperlink" Target="https://thenounproject.com/" TargetMode="Externa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rrow: Pentagon 219">
            <a:extLst>
              <a:ext uri="{FF2B5EF4-FFF2-40B4-BE49-F238E27FC236}">
                <a16:creationId xmlns:a16="http://schemas.microsoft.com/office/drawing/2014/main" id="{489ED9D1-686F-4E51-9A74-D5E8CD2C42C6}"/>
              </a:ext>
            </a:extLst>
          </p:cNvPr>
          <p:cNvSpPr/>
          <p:nvPr/>
        </p:nvSpPr>
        <p:spPr>
          <a:xfrm rot="5400000">
            <a:off x="8222073" y="3059243"/>
            <a:ext cx="6612779" cy="648000"/>
          </a:xfrm>
          <a:prstGeom prst="homePlate">
            <a:avLst>
              <a:gd name="adj" fmla="val 0"/>
            </a:avLst>
          </a:prstGeom>
          <a:solidFill>
            <a:srgbClr val="113880"/>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vert="vert270" rtlCol="0" anchor="b"/>
          <a:lstStyle/>
          <a:p>
            <a:pPr algn="ctr"/>
            <a:r>
              <a:rPr lang="en-NZ" sz="800" b="1" dirty="0">
                <a:solidFill>
                  <a:schemeClr val="bg1"/>
                </a:solidFill>
              </a:rPr>
              <a:t>Values</a:t>
            </a:r>
          </a:p>
        </p:txBody>
      </p:sp>
      <p:sp>
        <p:nvSpPr>
          <p:cNvPr id="43" name="Arrow: Pentagon 42">
            <a:extLst>
              <a:ext uri="{FF2B5EF4-FFF2-40B4-BE49-F238E27FC236}">
                <a16:creationId xmlns:a16="http://schemas.microsoft.com/office/drawing/2014/main" id="{549E533A-53A4-4ABB-B2A2-D392F3519EAF}"/>
              </a:ext>
            </a:extLst>
          </p:cNvPr>
          <p:cNvSpPr/>
          <p:nvPr/>
        </p:nvSpPr>
        <p:spPr>
          <a:xfrm rot="5400000">
            <a:off x="8388259" y="2893056"/>
            <a:ext cx="6280406" cy="648000"/>
          </a:xfrm>
          <a:prstGeom prst="homePlate">
            <a:avLst/>
          </a:prstGeom>
          <a:solidFill>
            <a:srgbClr val="113880"/>
          </a:solidFill>
          <a:effectLst/>
        </p:spPr>
        <p:style>
          <a:lnRef idx="3">
            <a:schemeClr val="lt1"/>
          </a:lnRef>
          <a:fillRef idx="1">
            <a:schemeClr val="accent1"/>
          </a:fillRef>
          <a:effectRef idx="1">
            <a:schemeClr val="accent1"/>
          </a:effectRef>
          <a:fontRef idx="minor">
            <a:schemeClr val="lt1"/>
          </a:fontRef>
        </p:style>
        <p:txBody>
          <a:bodyPr vert="vert270" rtlCol="0" anchor="ctr"/>
          <a:lstStyle/>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br>
              <a:rPr lang="en-NZ" sz="800" b="1" dirty="0">
                <a:solidFill>
                  <a:schemeClr val="bg1"/>
                </a:solidFill>
              </a:rPr>
            </a:br>
            <a:br>
              <a:rPr lang="en-NZ" sz="800" b="1" dirty="0">
                <a:solidFill>
                  <a:schemeClr val="bg1"/>
                </a:solidFill>
              </a:rPr>
            </a:b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r>
              <a:rPr lang="en-NZ" sz="800" b="1" dirty="0">
                <a:solidFill>
                  <a:schemeClr val="bg1"/>
                </a:solidFill>
              </a:rPr>
              <a:t>Roadmap</a:t>
            </a:r>
          </a:p>
        </p:txBody>
      </p:sp>
      <p:sp>
        <p:nvSpPr>
          <p:cNvPr id="13" name="TextBox 12">
            <a:extLst>
              <a:ext uri="{FF2B5EF4-FFF2-40B4-BE49-F238E27FC236}">
                <a16:creationId xmlns:a16="http://schemas.microsoft.com/office/drawing/2014/main" id="{43A16FDA-EA9E-49F1-85D6-083E068E15BB}"/>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Plan on a Page</a:t>
            </a:r>
            <a:br>
              <a:rPr lang="en-US" b="1" i="0" dirty="0">
                <a:solidFill>
                  <a:schemeClr val="bg1"/>
                </a:solidFill>
                <a:effectLst/>
                <a:latin typeface="Calibri" panose="020F0502020204030204" pitchFamily="34" charset="0"/>
              </a:rPr>
            </a:br>
            <a:endParaRPr lang="en-NZ" dirty="0">
              <a:solidFill>
                <a:schemeClr val="bg1"/>
              </a:solidFill>
            </a:endParaRPr>
          </a:p>
        </p:txBody>
      </p:sp>
      <p:cxnSp>
        <p:nvCxnSpPr>
          <p:cNvPr id="189" name="Straight Connector 188">
            <a:extLst>
              <a:ext uri="{FF2B5EF4-FFF2-40B4-BE49-F238E27FC236}">
                <a16:creationId xmlns:a16="http://schemas.microsoft.com/office/drawing/2014/main" id="{9ABC2B54-7CF9-4D84-BBE6-22FF2BE2B69A}"/>
              </a:ext>
            </a:extLst>
          </p:cNvPr>
          <p:cNvCxnSpPr>
            <a:cxnSpLocks/>
          </p:cNvCxnSpPr>
          <p:nvPr/>
        </p:nvCxnSpPr>
        <p:spPr>
          <a:xfrm rot="5400000">
            <a:off x="6731018" y="460730"/>
            <a:ext cx="925200" cy="0"/>
          </a:xfrm>
          <a:prstGeom prst="line">
            <a:avLst/>
          </a:prstGeom>
          <a:ln w="31750">
            <a:solidFill>
              <a:srgbClr val="113880"/>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4149ECAE-85EE-4E69-9ECE-A651A8A48BA3}"/>
              </a:ext>
            </a:extLst>
          </p:cNvPr>
          <p:cNvSpPr txBox="1"/>
          <p:nvPr/>
        </p:nvSpPr>
        <p:spPr>
          <a:xfrm>
            <a:off x="3222034" y="0"/>
            <a:ext cx="3600000" cy="1323439"/>
          </a:xfrm>
          <a:prstGeom prst="rect">
            <a:avLst/>
          </a:prstGeom>
          <a:noFill/>
        </p:spPr>
        <p:txBody>
          <a:bodyPr wrap="square" lIns="91440" tIns="45720" rIns="91440" bIns="45720" rtlCol="0" anchor="t">
            <a:spAutoFit/>
          </a:bodyPr>
          <a:lstStyle/>
          <a:p>
            <a:br>
              <a:rPr lang="en-NZ" sz="1200" dirty="0"/>
            </a:br>
            <a:r>
              <a:rPr lang="en-NZ" dirty="0">
                <a:solidFill>
                  <a:srgbClr val="113880"/>
                </a:solidFill>
              </a:rPr>
              <a:t>Our Purpose</a:t>
            </a:r>
            <a:br>
              <a:rPr lang="en-NZ" dirty="0"/>
            </a:br>
            <a:r>
              <a:rPr lang="en-NZ" sz="1000" dirty="0"/>
              <a:t>To deliver an adaptable spatial collaboration system that enables</a:t>
            </a:r>
          </a:p>
          <a:p>
            <a:r>
              <a:rPr lang="en-NZ" sz="1000" dirty="0"/>
              <a:t>spatial analytics and visualisation to Auckland Transport and its customers, everywhere.</a:t>
            </a:r>
            <a:br>
              <a:rPr lang="en-NZ" dirty="0"/>
            </a:br>
            <a:endParaRPr lang="en-NZ" dirty="0"/>
          </a:p>
        </p:txBody>
      </p:sp>
      <p:sp>
        <p:nvSpPr>
          <p:cNvPr id="192" name="TextBox 191">
            <a:extLst>
              <a:ext uri="{FF2B5EF4-FFF2-40B4-BE49-F238E27FC236}">
                <a16:creationId xmlns:a16="http://schemas.microsoft.com/office/drawing/2014/main" id="{B34BA9BF-1E7F-418D-AD1E-0D57D152322E}"/>
              </a:ext>
            </a:extLst>
          </p:cNvPr>
          <p:cNvSpPr txBox="1"/>
          <p:nvPr/>
        </p:nvSpPr>
        <p:spPr>
          <a:xfrm>
            <a:off x="7565201" y="0"/>
            <a:ext cx="3600000" cy="1015663"/>
          </a:xfrm>
          <a:prstGeom prst="rect">
            <a:avLst/>
          </a:prstGeom>
          <a:noFill/>
        </p:spPr>
        <p:txBody>
          <a:bodyPr wrap="square" lIns="91440" tIns="45720" rIns="91440" bIns="45720" rtlCol="0" anchor="t">
            <a:spAutoFit/>
          </a:bodyPr>
          <a:lstStyle/>
          <a:p>
            <a:br>
              <a:rPr lang="en-NZ" sz="1200" dirty="0"/>
            </a:br>
            <a:r>
              <a:rPr lang="en-NZ" dirty="0">
                <a:solidFill>
                  <a:srgbClr val="113880"/>
                </a:solidFill>
              </a:rPr>
              <a:t>Our Vision</a:t>
            </a:r>
            <a:br>
              <a:rPr lang="en-NZ" dirty="0"/>
            </a:br>
            <a:r>
              <a:rPr lang="en-NZ" sz="1000" dirty="0"/>
              <a:t>To be a world leader in spatial transport modelling to enable easy </a:t>
            </a:r>
            <a:r>
              <a:rPr lang="en-NZ" sz="1000"/>
              <a:t>journeys.</a:t>
            </a:r>
            <a:br>
              <a:rPr lang="en-NZ" sz="1000" dirty="0"/>
            </a:br>
            <a:endParaRPr lang="en-NZ" sz="1000" dirty="0"/>
          </a:p>
        </p:txBody>
      </p:sp>
      <p:sp>
        <p:nvSpPr>
          <p:cNvPr id="193" name="TextBox 192">
            <a:extLst>
              <a:ext uri="{FF2B5EF4-FFF2-40B4-BE49-F238E27FC236}">
                <a16:creationId xmlns:a16="http://schemas.microsoft.com/office/drawing/2014/main" id="{45D9863D-C80C-42EF-8CDC-76E17DE241A7}"/>
              </a:ext>
            </a:extLst>
          </p:cNvPr>
          <p:cNvSpPr txBox="1"/>
          <p:nvPr/>
        </p:nvSpPr>
        <p:spPr>
          <a:xfrm>
            <a:off x="330450" y="3063878"/>
            <a:ext cx="1440000" cy="2520000"/>
          </a:xfrm>
          <a:prstGeom prst="rect">
            <a:avLst/>
          </a:prstGeom>
          <a:solidFill>
            <a:srgbClr val="0195D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r>
              <a:rPr lang="en-NZ" sz="1200" b="1" u="sng" dirty="0">
                <a:solidFill>
                  <a:schemeClr val="bg1"/>
                </a:solidFill>
              </a:rPr>
              <a:t>Flexible</a:t>
            </a:r>
            <a:br>
              <a:rPr lang="en-NZ" sz="1200" dirty="0">
                <a:solidFill>
                  <a:schemeClr val="bg1"/>
                </a:solidFill>
              </a:rPr>
            </a:br>
            <a:br>
              <a:rPr lang="en-NZ" sz="1200" dirty="0">
                <a:solidFill>
                  <a:schemeClr val="bg1"/>
                </a:solidFill>
              </a:rPr>
            </a:br>
            <a:r>
              <a:rPr lang="en-NZ" sz="1200" dirty="0">
                <a:solidFill>
                  <a:schemeClr val="bg1"/>
                </a:solidFill>
              </a:rPr>
              <a:t>Able to cope with short-term changes, for example to staffing or working environment.</a:t>
            </a:r>
          </a:p>
        </p:txBody>
      </p:sp>
      <p:sp>
        <p:nvSpPr>
          <p:cNvPr id="194" name="TextBox 193">
            <a:extLst>
              <a:ext uri="{FF2B5EF4-FFF2-40B4-BE49-F238E27FC236}">
                <a16:creationId xmlns:a16="http://schemas.microsoft.com/office/drawing/2014/main" id="{EE7D6697-A8E6-4A75-9BA6-ECB582A1C30C}"/>
              </a:ext>
            </a:extLst>
          </p:cNvPr>
          <p:cNvSpPr txBox="1"/>
          <p:nvPr/>
        </p:nvSpPr>
        <p:spPr>
          <a:xfrm>
            <a:off x="2181407" y="3063878"/>
            <a:ext cx="1440000" cy="2520000"/>
          </a:xfrm>
          <a:prstGeom prst="rect">
            <a:avLst/>
          </a:prstGeom>
          <a:solidFill>
            <a:srgbClr val="4CBFA7"/>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r>
              <a:rPr lang="en-NZ" sz="1200" b="1" u="sng" dirty="0">
                <a:solidFill>
                  <a:schemeClr val="bg1"/>
                </a:solidFill>
              </a:rPr>
              <a:t>Adaptable</a:t>
            </a:r>
            <a:br>
              <a:rPr lang="en-NZ" sz="1200" dirty="0">
                <a:solidFill>
                  <a:schemeClr val="bg1"/>
                </a:solidFill>
              </a:rPr>
            </a:br>
            <a:br>
              <a:rPr lang="en-NZ" sz="1200" dirty="0">
                <a:solidFill>
                  <a:schemeClr val="bg1"/>
                </a:solidFill>
              </a:rPr>
            </a:br>
            <a:r>
              <a:rPr lang="en-NZ" sz="1200" dirty="0">
                <a:solidFill>
                  <a:schemeClr val="bg1"/>
                </a:solidFill>
              </a:rPr>
              <a:t>Able to cope with long-term changes, for example to new technologies.</a:t>
            </a:r>
          </a:p>
        </p:txBody>
      </p:sp>
      <p:sp>
        <p:nvSpPr>
          <p:cNvPr id="195" name="TextBox 194">
            <a:extLst>
              <a:ext uri="{FF2B5EF4-FFF2-40B4-BE49-F238E27FC236}">
                <a16:creationId xmlns:a16="http://schemas.microsoft.com/office/drawing/2014/main" id="{6BD15966-59CF-494F-966C-E4CA9668372D}"/>
              </a:ext>
            </a:extLst>
          </p:cNvPr>
          <p:cNvSpPr txBox="1"/>
          <p:nvPr/>
        </p:nvSpPr>
        <p:spPr>
          <a:xfrm>
            <a:off x="4032364" y="3063878"/>
            <a:ext cx="1440000" cy="2520000"/>
          </a:xfrm>
          <a:prstGeom prst="rect">
            <a:avLst/>
          </a:prstGeom>
          <a:solidFill>
            <a:srgbClr val="94CA4E"/>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r>
              <a:rPr lang="en-NZ" sz="1200" b="1" u="sng" dirty="0">
                <a:solidFill>
                  <a:schemeClr val="bg1"/>
                </a:solidFill>
              </a:rPr>
              <a:t>Useable</a:t>
            </a:r>
            <a:br>
              <a:rPr lang="en-NZ" sz="1200" dirty="0">
                <a:solidFill>
                  <a:schemeClr val="bg1"/>
                </a:solidFill>
              </a:rPr>
            </a:br>
            <a:br>
              <a:rPr lang="en-NZ" sz="1200" dirty="0">
                <a:solidFill>
                  <a:schemeClr val="bg1"/>
                </a:solidFill>
              </a:rPr>
            </a:br>
            <a:r>
              <a:rPr lang="en-NZ" sz="1200" dirty="0">
                <a:solidFill>
                  <a:schemeClr val="bg1"/>
                </a:solidFill>
              </a:rPr>
              <a:t>Able to be used without extensive training or help, for example by non-GIS staff, partners and customers.</a:t>
            </a:r>
          </a:p>
        </p:txBody>
      </p:sp>
      <p:sp>
        <p:nvSpPr>
          <p:cNvPr id="196" name="TextBox 195">
            <a:extLst>
              <a:ext uri="{FF2B5EF4-FFF2-40B4-BE49-F238E27FC236}">
                <a16:creationId xmlns:a16="http://schemas.microsoft.com/office/drawing/2014/main" id="{49321F64-D977-40EE-B22D-D128E5C26E76}"/>
              </a:ext>
            </a:extLst>
          </p:cNvPr>
          <p:cNvSpPr txBox="1"/>
          <p:nvPr/>
        </p:nvSpPr>
        <p:spPr>
          <a:xfrm>
            <a:off x="5883321" y="3063878"/>
            <a:ext cx="1440000" cy="2520000"/>
          </a:xfrm>
          <a:prstGeom prst="rect">
            <a:avLst/>
          </a:prstGeom>
          <a:solidFill>
            <a:srgbClr val="B492C3"/>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r>
              <a:rPr lang="en-NZ" sz="1200" b="1" u="sng" dirty="0">
                <a:solidFill>
                  <a:schemeClr val="bg1"/>
                </a:solidFill>
              </a:rPr>
              <a:t>Supportable</a:t>
            </a:r>
            <a:br>
              <a:rPr lang="en-NZ" sz="1200" dirty="0">
                <a:solidFill>
                  <a:schemeClr val="bg1"/>
                </a:solidFill>
              </a:rPr>
            </a:br>
            <a:br>
              <a:rPr lang="en-NZ" sz="1200" dirty="0">
                <a:solidFill>
                  <a:schemeClr val="bg1"/>
                </a:solidFill>
              </a:rPr>
            </a:br>
            <a:r>
              <a:rPr lang="en-NZ" sz="1200" dirty="0">
                <a:solidFill>
                  <a:schemeClr val="bg1"/>
                </a:solidFill>
              </a:rPr>
              <a:t>Able to be configured and managed by AT, for example not so complex or bespoke that contractors must be relied upon.</a:t>
            </a:r>
          </a:p>
        </p:txBody>
      </p:sp>
      <p:sp>
        <p:nvSpPr>
          <p:cNvPr id="197" name="TextBox 196">
            <a:extLst>
              <a:ext uri="{FF2B5EF4-FFF2-40B4-BE49-F238E27FC236}">
                <a16:creationId xmlns:a16="http://schemas.microsoft.com/office/drawing/2014/main" id="{F8939007-B640-4B3E-B99F-875C0C383DFF}"/>
              </a:ext>
            </a:extLst>
          </p:cNvPr>
          <p:cNvSpPr txBox="1"/>
          <p:nvPr/>
        </p:nvSpPr>
        <p:spPr>
          <a:xfrm>
            <a:off x="7735327" y="3063878"/>
            <a:ext cx="1440000" cy="2520000"/>
          </a:xfrm>
          <a:prstGeom prst="rect">
            <a:avLst/>
          </a:prstGeom>
          <a:solidFill>
            <a:srgbClr val="F68F1E"/>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r>
              <a:rPr lang="en-NZ" sz="1200" b="1" u="sng" dirty="0">
                <a:solidFill>
                  <a:schemeClr val="bg1"/>
                </a:solidFill>
              </a:rPr>
              <a:t>Capable</a:t>
            </a:r>
            <a:br>
              <a:rPr lang="en-NZ" sz="1200" dirty="0">
                <a:solidFill>
                  <a:schemeClr val="bg1"/>
                </a:solidFill>
              </a:rPr>
            </a:br>
            <a:br>
              <a:rPr lang="en-NZ" sz="1200" dirty="0">
                <a:solidFill>
                  <a:schemeClr val="bg1"/>
                </a:solidFill>
              </a:rPr>
            </a:br>
            <a:r>
              <a:rPr lang="en-NZ" sz="1200" dirty="0">
                <a:solidFill>
                  <a:schemeClr val="bg1"/>
                </a:solidFill>
              </a:rPr>
              <a:t>Able to be continuously improved and made more efficient, for example by monitoring, reviewing and implementing better processes.</a:t>
            </a:r>
            <a:br>
              <a:rPr lang="en-NZ" sz="1200" dirty="0">
                <a:solidFill>
                  <a:schemeClr val="bg1"/>
                </a:solidFill>
              </a:rPr>
            </a:br>
            <a:br>
              <a:rPr lang="en-NZ" sz="1200" dirty="0">
                <a:solidFill>
                  <a:schemeClr val="bg1"/>
                </a:solidFill>
              </a:rPr>
            </a:br>
            <a:br>
              <a:rPr lang="en-NZ" sz="1200" dirty="0">
                <a:solidFill>
                  <a:schemeClr val="bg1"/>
                </a:solidFill>
              </a:rPr>
            </a:br>
            <a:br>
              <a:rPr lang="en-NZ" sz="1200" dirty="0">
                <a:solidFill>
                  <a:schemeClr val="bg1"/>
                </a:solidFill>
              </a:rPr>
            </a:br>
            <a:br>
              <a:rPr lang="en-NZ" sz="1200" dirty="0">
                <a:solidFill>
                  <a:schemeClr val="bg1"/>
                </a:solidFill>
              </a:rPr>
            </a:br>
            <a:br>
              <a:rPr lang="en-NZ" sz="1200" dirty="0">
                <a:solidFill>
                  <a:schemeClr val="bg1"/>
                </a:solidFill>
              </a:rPr>
            </a:br>
            <a:br>
              <a:rPr lang="en-NZ" sz="1200" dirty="0">
                <a:solidFill>
                  <a:schemeClr val="bg1"/>
                </a:solidFill>
              </a:rPr>
            </a:br>
            <a:br>
              <a:rPr lang="en-NZ" sz="1200" dirty="0">
                <a:solidFill>
                  <a:schemeClr val="bg1"/>
                </a:solidFill>
              </a:rPr>
            </a:br>
            <a:endParaRPr lang="en-NZ" sz="1200" dirty="0">
              <a:solidFill>
                <a:schemeClr val="bg1"/>
              </a:solidFill>
            </a:endParaRPr>
          </a:p>
        </p:txBody>
      </p:sp>
      <p:sp>
        <p:nvSpPr>
          <p:cNvPr id="198" name="TextBox 197">
            <a:extLst>
              <a:ext uri="{FF2B5EF4-FFF2-40B4-BE49-F238E27FC236}">
                <a16:creationId xmlns:a16="http://schemas.microsoft.com/office/drawing/2014/main" id="{C577952A-18F6-4CDE-9122-4C3A6AB5FB2B}"/>
              </a:ext>
            </a:extLst>
          </p:cNvPr>
          <p:cNvSpPr txBox="1"/>
          <p:nvPr/>
        </p:nvSpPr>
        <p:spPr>
          <a:xfrm>
            <a:off x="9585236" y="3064001"/>
            <a:ext cx="1440000" cy="2520000"/>
          </a:xfrm>
          <a:prstGeom prst="rect">
            <a:avLst/>
          </a:prstGeom>
          <a:solidFill>
            <a:srgbClr val="FF000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r>
              <a:rPr lang="en-NZ" sz="1200" b="1" u="sng" dirty="0">
                <a:solidFill>
                  <a:schemeClr val="bg1"/>
                </a:solidFill>
              </a:rPr>
              <a:t>Connectable</a:t>
            </a:r>
            <a:br>
              <a:rPr lang="en-NZ" sz="1200" dirty="0">
                <a:solidFill>
                  <a:schemeClr val="bg1"/>
                </a:solidFill>
              </a:rPr>
            </a:br>
            <a:br>
              <a:rPr lang="en-NZ" sz="1200" dirty="0">
                <a:solidFill>
                  <a:schemeClr val="bg1"/>
                </a:solidFill>
              </a:rPr>
            </a:br>
            <a:r>
              <a:rPr lang="en-NZ" sz="1200" dirty="0">
                <a:solidFill>
                  <a:schemeClr val="bg1"/>
                </a:solidFill>
              </a:rPr>
              <a:t>Able to connect with foundational systems, for example Vertica, Infor and FME.</a:t>
            </a:r>
          </a:p>
        </p:txBody>
      </p:sp>
      <p:sp>
        <p:nvSpPr>
          <p:cNvPr id="210" name="Oval 209">
            <a:extLst>
              <a:ext uri="{FF2B5EF4-FFF2-40B4-BE49-F238E27FC236}">
                <a16:creationId xmlns:a16="http://schemas.microsoft.com/office/drawing/2014/main" id="{14ADCB17-4ED6-4034-A541-C1138BAE16D7}"/>
              </a:ext>
            </a:extLst>
          </p:cNvPr>
          <p:cNvSpPr>
            <a:spLocks noChangeAspect="1"/>
          </p:cNvSpPr>
          <p:nvPr/>
        </p:nvSpPr>
        <p:spPr>
          <a:xfrm>
            <a:off x="330450" y="1632863"/>
            <a:ext cx="1440000" cy="14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NZ" sz="1200" b="1" dirty="0">
                <a:solidFill>
                  <a:srgbClr val="23B2E5"/>
                </a:solidFill>
              </a:rPr>
              <a:t>Alignment</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Ensuring that outcomes match AT’s vision</a:t>
            </a:r>
          </a:p>
        </p:txBody>
      </p:sp>
      <p:sp>
        <p:nvSpPr>
          <p:cNvPr id="211" name="Oval 210">
            <a:extLst>
              <a:ext uri="{FF2B5EF4-FFF2-40B4-BE49-F238E27FC236}">
                <a16:creationId xmlns:a16="http://schemas.microsoft.com/office/drawing/2014/main" id="{75982AD8-4FE2-4FB4-ABAB-F2F252F60099}"/>
              </a:ext>
            </a:extLst>
          </p:cNvPr>
          <p:cNvSpPr>
            <a:spLocks noChangeAspect="1"/>
          </p:cNvSpPr>
          <p:nvPr/>
        </p:nvSpPr>
        <p:spPr>
          <a:xfrm>
            <a:off x="2181407" y="1632863"/>
            <a:ext cx="1440000" cy="14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NZ" sz="1200" b="1" dirty="0">
                <a:solidFill>
                  <a:srgbClr val="4CBFA7"/>
                </a:solidFill>
              </a:rPr>
              <a:t>Strategy</a:t>
            </a:r>
            <a:br>
              <a:rPr lang="en-NZ" sz="1200" b="1" dirty="0">
                <a:solidFill>
                  <a:schemeClr val="tx1"/>
                </a:solidFill>
              </a:rPr>
            </a:br>
            <a:br>
              <a:rPr lang="en-NZ" sz="100" dirty="0">
                <a:solidFill>
                  <a:schemeClr val="tx1"/>
                </a:solidFill>
              </a:rPr>
            </a:br>
            <a:r>
              <a:rPr lang="en-NZ" sz="1100" dirty="0">
                <a:solidFill>
                  <a:schemeClr val="tx1"/>
                </a:solidFill>
              </a:rPr>
              <a:t>Developing a plan to realise the vision.</a:t>
            </a:r>
            <a:endParaRPr lang="en-NZ" sz="1200" b="1" dirty="0">
              <a:solidFill>
                <a:schemeClr val="tx1"/>
              </a:solidFill>
            </a:endParaRPr>
          </a:p>
        </p:txBody>
      </p:sp>
      <p:sp>
        <p:nvSpPr>
          <p:cNvPr id="212" name="Oval 211">
            <a:extLst>
              <a:ext uri="{FF2B5EF4-FFF2-40B4-BE49-F238E27FC236}">
                <a16:creationId xmlns:a16="http://schemas.microsoft.com/office/drawing/2014/main" id="{865F21D4-EBC2-44D6-B80A-2D3DB4BB6715}"/>
              </a:ext>
            </a:extLst>
          </p:cNvPr>
          <p:cNvSpPr>
            <a:spLocks noChangeAspect="1"/>
          </p:cNvSpPr>
          <p:nvPr/>
        </p:nvSpPr>
        <p:spPr>
          <a:xfrm>
            <a:off x="4032364" y="1632863"/>
            <a:ext cx="1440000" cy="14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NZ" sz="1200" b="1" dirty="0">
                <a:solidFill>
                  <a:srgbClr val="94CA4E"/>
                </a:solidFill>
              </a:rPr>
              <a:t>Policy</a:t>
            </a:r>
            <a:br>
              <a:rPr lang="en-NZ" sz="1200" b="1" dirty="0">
                <a:solidFill>
                  <a:schemeClr val="tx1"/>
                </a:solidFill>
              </a:rPr>
            </a:br>
            <a:br>
              <a:rPr lang="en-NZ" sz="100" b="1" dirty="0">
                <a:solidFill>
                  <a:schemeClr val="tx1"/>
                </a:solidFill>
              </a:rPr>
            </a:br>
            <a:r>
              <a:rPr lang="en-NZ" sz="1100" dirty="0">
                <a:solidFill>
                  <a:schemeClr val="tx1"/>
                </a:solidFill>
              </a:rPr>
              <a:t>Creating a set of principles to guide the systems.</a:t>
            </a:r>
            <a:endParaRPr lang="en-NZ" sz="1200" dirty="0">
              <a:solidFill>
                <a:schemeClr val="tx1"/>
              </a:solidFill>
            </a:endParaRPr>
          </a:p>
        </p:txBody>
      </p:sp>
      <p:sp>
        <p:nvSpPr>
          <p:cNvPr id="213" name="Oval 212">
            <a:extLst>
              <a:ext uri="{FF2B5EF4-FFF2-40B4-BE49-F238E27FC236}">
                <a16:creationId xmlns:a16="http://schemas.microsoft.com/office/drawing/2014/main" id="{88BB93DD-FCF7-4CCC-8BC3-637BE7FDBFEA}"/>
              </a:ext>
            </a:extLst>
          </p:cNvPr>
          <p:cNvSpPr>
            <a:spLocks noChangeAspect="1"/>
          </p:cNvSpPr>
          <p:nvPr/>
        </p:nvSpPr>
        <p:spPr>
          <a:xfrm>
            <a:off x="5883321" y="1632863"/>
            <a:ext cx="1440000" cy="14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NZ" sz="1200" b="1" dirty="0">
                <a:solidFill>
                  <a:srgbClr val="B492C3"/>
                </a:solidFill>
              </a:rPr>
              <a:t>Governance</a:t>
            </a:r>
            <a:br>
              <a:rPr lang="en-NZ" sz="1200" b="1" dirty="0">
                <a:solidFill>
                  <a:schemeClr val="tx1"/>
                </a:solidFill>
              </a:rPr>
            </a:br>
            <a:br>
              <a:rPr lang="en-NZ" sz="100" dirty="0">
                <a:solidFill>
                  <a:schemeClr val="tx1"/>
                </a:solidFill>
              </a:rPr>
            </a:br>
            <a:r>
              <a:rPr lang="en-NZ" sz="1100" dirty="0">
                <a:solidFill>
                  <a:schemeClr val="tx1"/>
                </a:solidFill>
              </a:rPr>
              <a:t>Regulating the systems through processes and relationships. </a:t>
            </a:r>
            <a:endParaRPr lang="en-NZ" sz="1200" b="1" dirty="0">
              <a:solidFill>
                <a:schemeClr val="tx1"/>
              </a:solidFill>
            </a:endParaRPr>
          </a:p>
        </p:txBody>
      </p:sp>
      <p:sp>
        <p:nvSpPr>
          <p:cNvPr id="214" name="Oval 213">
            <a:extLst>
              <a:ext uri="{FF2B5EF4-FFF2-40B4-BE49-F238E27FC236}">
                <a16:creationId xmlns:a16="http://schemas.microsoft.com/office/drawing/2014/main" id="{0DA1E1B3-2FA1-4CEE-8C0F-CBF9E11FAB5D}"/>
              </a:ext>
            </a:extLst>
          </p:cNvPr>
          <p:cNvSpPr>
            <a:spLocks noChangeAspect="1"/>
          </p:cNvSpPr>
          <p:nvPr/>
        </p:nvSpPr>
        <p:spPr>
          <a:xfrm>
            <a:off x="9587154" y="1632863"/>
            <a:ext cx="1440000" cy="14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NZ" sz="1200" b="1" dirty="0">
                <a:solidFill>
                  <a:srgbClr val="FF0000"/>
                </a:solidFill>
              </a:rPr>
              <a:t>Integration</a:t>
            </a:r>
          </a:p>
          <a:p>
            <a:pPr algn="ctr"/>
            <a:br>
              <a:rPr lang="en-NZ" sz="100" dirty="0">
                <a:solidFill>
                  <a:schemeClr val="tx1"/>
                </a:solidFill>
              </a:rPr>
            </a:br>
            <a:r>
              <a:rPr lang="en-NZ" sz="1100" dirty="0">
                <a:solidFill>
                  <a:schemeClr val="tx1"/>
                </a:solidFill>
              </a:rPr>
              <a:t>Connecting to other systems to add value to AT’s data</a:t>
            </a:r>
          </a:p>
          <a:p>
            <a:pPr algn="ctr"/>
            <a:r>
              <a:rPr lang="en-NZ" sz="1200" dirty="0">
                <a:solidFill>
                  <a:schemeClr val="tx1"/>
                </a:solidFill>
              </a:rPr>
              <a:t> </a:t>
            </a:r>
          </a:p>
        </p:txBody>
      </p:sp>
      <p:sp>
        <p:nvSpPr>
          <p:cNvPr id="215" name="Oval 214">
            <a:extLst>
              <a:ext uri="{FF2B5EF4-FFF2-40B4-BE49-F238E27FC236}">
                <a16:creationId xmlns:a16="http://schemas.microsoft.com/office/drawing/2014/main" id="{AD4F1163-85AE-4BD3-AA3D-75A7052E2A54}"/>
              </a:ext>
            </a:extLst>
          </p:cNvPr>
          <p:cNvSpPr>
            <a:spLocks noChangeAspect="1"/>
          </p:cNvSpPr>
          <p:nvPr/>
        </p:nvSpPr>
        <p:spPr>
          <a:xfrm>
            <a:off x="7735327" y="1632863"/>
            <a:ext cx="1440000" cy="144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NZ" sz="1200" b="1" dirty="0">
                <a:solidFill>
                  <a:srgbClr val="F68F1E"/>
                </a:solidFill>
              </a:rPr>
              <a:t>Improvement</a:t>
            </a:r>
            <a:br>
              <a:rPr lang="en-NZ" sz="1200" b="1" dirty="0">
                <a:solidFill>
                  <a:schemeClr val="tx1"/>
                </a:solidFill>
              </a:rPr>
            </a:br>
            <a:br>
              <a:rPr lang="en-NZ" sz="100" dirty="0">
                <a:solidFill>
                  <a:schemeClr val="tx1"/>
                </a:solidFill>
              </a:rPr>
            </a:br>
            <a:r>
              <a:rPr lang="en-NZ" sz="1100" dirty="0">
                <a:solidFill>
                  <a:schemeClr val="tx1"/>
                </a:solidFill>
              </a:rPr>
              <a:t>Continuously refining all aspects of the systems.  </a:t>
            </a:r>
            <a:endParaRPr lang="en-NZ" sz="1200" b="1" dirty="0">
              <a:solidFill>
                <a:schemeClr val="tx1"/>
              </a:solidFill>
            </a:endParaRPr>
          </a:p>
        </p:txBody>
      </p:sp>
      <p:sp>
        <p:nvSpPr>
          <p:cNvPr id="216" name="TextBox 215">
            <a:extLst>
              <a:ext uri="{FF2B5EF4-FFF2-40B4-BE49-F238E27FC236}">
                <a16:creationId xmlns:a16="http://schemas.microsoft.com/office/drawing/2014/main" id="{CCC03A04-5576-4489-B34B-B65B7B876100}"/>
              </a:ext>
            </a:extLst>
          </p:cNvPr>
          <p:cNvSpPr txBox="1"/>
          <p:nvPr/>
        </p:nvSpPr>
        <p:spPr>
          <a:xfrm>
            <a:off x="330450" y="6250633"/>
            <a:ext cx="10694786" cy="432000"/>
          </a:xfrm>
          <a:prstGeom prst="rect">
            <a:avLst/>
          </a:prstGeom>
          <a:solidFill>
            <a:srgbClr val="113880"/>
          </a:solidFill>
          <a:ln/>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NZ" sz="1200" dirty="0">
                <a:solidFill>
                  <a:schemeClr val="bg1"/>
                </a:solidFill>
              </a:rPr>
              <a:t>Excellence          |          Respect          |          Collaboration          |          Resilience          |          Achievement</a:t>
            </a:r>
          </a:p>
        </p:txBody>
      </p:sp>
      <p:sp>
        <p:nvSpPr>
          <p:cNvPr id="219" name="Arrow: Pentagon 218">
            <a:extLst>
              <a:ext uri="{FF2B5EF4-FFF2-40B4-BE49-F238E27FC236}">
                <a16:creationId xmlns:a16="http://schemas.microsoft.com/office/drawing/2014/main" id="{248F3621-77F7-4992-9704-1A94912ACFCF}"/>
              </a:ext>
            </a:extLst>
          </p:cNvPr>
          <p:cNvSpPr/>
          <p:nvPr/>
        </p:nvSpPr>
        <p:spPr>
          <a:xfrm rot="5400000">
            <a:off x="8690881" y="2590434"/>
            <a:ext cx="5675162" cy="648000"/>
          </a:xfrm>
          <a:prstGeom prst="homePlate">
            <a:avLst/>
          </a:prstGeom>
          <a:solidFill>
            <a:srgbClr val="113880"/>
          </a:solidFill>
          <a:effectLst/>
        </p:spPr>
        <p:style>
          <a:lnRef idx="3">
            <a:schemeClr val="lt1"/>
          </a:lnRef>
          <a:fillRef idx="1">
            <a:schemeClr val="accent1"/>
          </a:fillRef>
          <a:effectRef idx="1">
            <a:schemeClr val="accent1"/>
          </a:effectRef>
          <a:fontRef idx="minor">
            <a:schemeClr val="lt1"/>
          </a:fontRef>
        </p:style>
        <p:txBody>
          <a:bodyPr vert="vert270" rtlCol="0" anchor="ctr"/>
          <a:lstStyle/>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r>
              <a:rPr lang="en-NZ" sz="800" b="1" dirty="0">
                <a:solidFill>
                  <a:schemeClr val="bg1"/>
                </a:solidFill>
              </a:rPr>
              <a:t>Outcomes</a:t>
            </a:r>
          </a:p>
        </p:txBody>
      </p:sp>
      <p:sp>
        <p:nvSpPr>
          <p:cNvPr id="218" name="Arrow: Pentagon 217">
            <a:extLst>
              <a:ext uri="{FF2B5EF4-FFF2-40B4-BE49-F238E27FC236}">
                <a16:creationId xmlns:a16="http://schemas.microsoft.com/office/drawing/2014/main" id="{7645B206-3AC9-489E-8EF6-4F6E1E3E8343}"/>
              </a:ext>
            </a:extLst>
          </p:cNvPr>
          <p:cNvSpPr/>
          <p:nvPr/>
        </p:nvSpPr>
        <p:spPr>
          <a:xfrm rot="5400000">
            <a:off x="9914437" y="1366878"/>
            <a:ext cx="3228050" cy="648000"/>
          </a:xfrm>
          <a:prstGeom prst="homePlate">
            <a:avLst/>
          </a:prstGeom>
          <a:solidFill>
            <a:srgbClr val="113880"/>
          </a:solidFill>
          <a:effectLst/>
        </p:spPr>
        <p:style>
          <a:lnRef idx="3">
            <a:schemeClr val="lt1"/>
          </a:lnRef>
          <a:fillRef idx="1">
            <a:schemeClr val="accent1"/>
          </a:fillRef>
          <a:effectRef idx="1">
            <a:schemeClr val="accent1"/>
          </a:effectRef>
          <a:fontRef idx="minor">
            <a:schemeClr val="lt1"/>
          </a:fontRef>
        </p:style>
        <p:txBody>
          <a:bodyPr vert="vert270" rtlCol="0" anchor="ctr"/>
          <a:lstStyle/>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endParaRPr lang="en-NZ" sz="800" b="1" dirty="0">
              <a:solidFill>
                <a:schemeClr val="bg1"/>
              </a:solidFill>
            </a:endParaRPr>
          </a:p>
          <a:p>
            <a:pPr algn="ctr"/>
            <a:r>
              <a:rPr lang="en-NZ" sz="800" b="1" dirty="0">
                <a:solidFill>
                  <a:schemeClr val="bg1"/>
                </a:solidFill>
              </a:rPr>
              <a:t>Frameworks</a:t>
            </a:r>
          </a:p>
        </p:txBody>
      </p:sp>
      <p:sp>
        <p:nvSpPr>
          <p:cNvPr id="217" name="Arrow: Pentagon 216">
            <a:extLst>
              <a:ext uri="{FF2B5EF4-FFF2-40B4-BE49-F238E27FC236}">
                <a16:creationId xmlns:a16="http://schemas.microsoft.com/office/drawing/2014/main" id="{2FE70451-532C-4DFA-A242-2B703F9AA906}"/>
              </a:ext>
            </a:extLst>
          </p:cNvPr>
          <p:cNvSpPr/>
          <p:nvPr/>
        </p:nvSpPr>
        <p:spPr>
          <a:xfrm rot="5400000">
            <a:off x="10852535" y="428780"/>
            <a:ext cx="1351854" cy="648000"/>
          </a:xfrm>
          <a:prstGeom prst="homePlate">
            <a:avLst/>
          </a:prstGeom>
          <a:solidFill>
            <a:srgbClr val="113880"/>
          </a:solidFill>
          <a:effectLst/>
        </p:spPr>
        <p:style>
          <a:lnRef idx="3">
            <a:schemeClr val="lt1"/>
          </a:lnRef>
          <a:fillRef idx="1">
            <a:schemeClr val="accent1"/>
          </a:fillRef>
          <a:effectRef idx="1">
            <a:schemeClr val="accent1"/>
          </a:effectRef>
          <a:fontRef idx="minor">
            <a:schemeClr val="lt1"/>
          </a:fontRef>
        </p:style>
        <p:txBody>
          <a:bodyPr vert="vert270" rtlCol="0" anchor="ctr"/>
          <a:lstStyle/>
          <a:p>
            <a:pPr algn="ctr"/>
            <a:r>
              <a:rPr lang="en-NZ" sz="800" b="1" dirty="0">
                <a:solidFill>
                  <a:schemeClr val="bg1"/>
                </a:solidFill>
              </a:rPr>
              <a:t>Mission</a:t>
            </a:r>
          </a:p>
        </p:txBody>
      </p:sp>
      <p:pic>
        <p:nvPicPr>
          <p:cNvPr id="6" name="Picture 5" descr="A picture containing shape&#10;&#10;Description automatically generated">
            <a:extLst>
              <a:ext uri="{FF2B5EF4-FFF2-40B4-BE49-F238E27FC236}">
                <a16:creationId xmlns:a16="http://schemas.microsoft.com/office/drawing/2014/main" id="{7DB2307D-E4BB-436E-AC90-F0E1C2A2FE3F}"/>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847227" y="1428706"/>
            <a:ext cx="406445" cy="40644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F30A4C29-189B-432D-B4FC-AF8DC1F6D880}"/>
              </a:ext>
            </a:extLst>
          </p:cNvPr>
          <p:cNvPicPr>
            <a:picLocks noChangeAspect="1"/>
          </p:cNvPicPr>
          <p:nvPr/>
        </p:nvPicPr>
        <p:blipFill>
          <a:blip r:embed="rId5">
            <a:duotone>
              <a:prstClr val="black"/>
              <a:srgbClr val="4CBFA7">
                <a:tint val="45000"/>
                <a:satMod val="400000"/>
              </a:srgbClr>
            </a:duotone>
            <a:extLst>
              <a:ext uri="{28A0092B-C50C-407E-A947-70E740481C1C}">
                <a14:useLocalDpi xmlns:a14="http://schemas.microsoft.com/office/drawing/2010/main" val="0"/>
              </a:ext>
            </a:extLst>
          </a:blip>
          <a:stretch>
            <a:fillRect/>
          </a:stretch>
        </p:blipFill>
        <p:spPr>
          <a:xfrm>
            <a:off x="2698184" y="1428705"/>
            <a:ext cx="406445" cy="406445"/>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BAEC7620-5874-45BC-A583-ACE98FC473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2013" y="1428704"/>
            <a:ext cx="406445" cy="406445"/>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67857741-226D-41EC-A372-21D438991A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098" y="1421824"/>
            <a:ext cx="406445" cy="406445"/>
          </a:xfrm>
          <a:prstGeom prst="rect">
            <a:avLst/>
          </a:prstGeom>
        </p:spPr>
      </p:pic>
      <p:pic>
        <p:nvPicPr>
          <p:cNvPr id="16" name="Picture 15" descr="A picture containing shape&#10;&#10;Description automatically generated">
            <a:extLst>
              <a:ext uri="{FF2B5EF4-FFF2-40B4-BE49-F238E27FC236}">
                <a16:creationId xmlns:a16="http://schemas.microsoft.com/office/drawing/2014/main" id="{B81A739E-7BAE-487C-BD9B-04A09F4CFB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49141" y="1421823"/>
            <a:ext cx="406445" cy="406445"/>
          </a:xfrm>
          <a:prstGeom prst="rect">
            <a:avLst/>
          </a:prstGeom>
        </p:spPr>
      </p:pic>
      <p:sp>
        <p:nvSpPr>
          <p:cNvPr id="3" name="Arrow: Notched Right 2">
            <a:extLst>
              <a:ext uri="{FF2B5EF4-FFF2-40B4-BE49-F238E27FC236}">
                <a16:creationId xmlns:a16="http://schemas.microsoft.com/office/drawing/2014/main" id="{D71119DA-7A82-4003-A4EF-F487C26791F8}"/>
              </a:ext>
            </a:extLst>
          </p:cNvPr>
          <p:cNvSpPr/>
          <p:nvPr/>
        </p:nvSpPr>
        <p:spPr>
          <a:xfrm>
            <a:off x="330449" y="5791578"/>
            <a:ext cx="10694786" cy="210962"/>
          </a:xfrm>
          <a:prstGeom prst="notchedRightArrow">
            <a:avLst/>
          </a:prstGeom>
          <a:solidFill>
            <a:schemeClr val="bg2">
              <a:lumMod val="50000"/>
            </a:schemeClr>
          </a:solidFill>
          <a:scene3d>
            <a:camera prst="orthographicFront">
              <a:rot lat="0" lon="0" rev="0"/>
            </a:camera>
            <a:lightRig rig="contrasting" dir="t">
              <a:rot lat="0" lon="0" rev="1200000"/>
            </a:lightRig>
          </a:scene3d>
          <a:sp3d z="-300000" prstMaterial="plastic"/>
        </p:spPr>
        <p:style>
          <a:lnRef idx="0">
            <a:schemeClr val="accent1"/>
          </a:lnRef>
          <a:fillRef idx="3">
            <a:schemeClr val="accent1"/>
          </a:fillRef>
          <a:effectRef idx="3">
            <a:schemeClr val="accent1"/>
          </a:effectRef>
          <a:fontRef idx="minor">
            <a:schemeClr val="dk1">
              <a:hueOff val="0"/>
              <a:satOff val="0"/>
              <a:lumOff val="0"/>
              <a:alphaOff val="0"/>
            </a:schemeClr>
          </a:fontRef>
        </p:style>
      </p:sp>
      <p:sp>
        <p:nvSpPr>
          <p:cNvPr id="4" name="Freeform: Shape 3">
            <a:extLst>
              <a:ext uri="{FF2B5EF4-FFF2-40B4-BE49-F238E27FC236}">
                <a16:creationId xmlns:a16="http://schemas.microsoft.com/office/drawing/2014/main" id="{E2676891-7DBB-412E-9DF1-CBFE3172399B}"/>
              </a:ext>
            </a:extLst>
          </p:cNvPr>
          <p:cNvSpPr/>
          <p:nvPr/>
        </p:nvSpPr>
        <p:spPr>
          <a:xfrm>
            <a:off x="330830"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b" anchorCtr="0">
            <a:noAutofit/>
          </a:bodyPr>
          <a:lstStyle/>
          <a:p>
            <a:pPr marL="0" lvl="0" indent="0" algn="ctr" defTabSz="311150">
              <a:lnSpc>
                <a:spcPct val="90000"/>
              </a:lnSpc>
              <a:spcBef>
                <a:spcPct val="0"/>
              </a:spcBef>
              <a:spcAft>
                <a:spcPct val="35000"/>
              </a:spcAft>
              <a:buNone/>
            </a:pPr>
            <a:r>
              <a:rPr lang="en-NZ" sz="700" kern="1200" dirty="0"/>
              <a:t>Central</a:t>
            </a:r>
          </a:p>
        </p:txBody>
      </p:sp>
      <p:sp>
        <p:nvSpPr>
          <p:cNvPr id="5" name="Oval 4">
            <a:extLst>
              <a:ext uri="{FF2B5EF4-FFF2-40B4-BE49-F238E27FC236}">
                <a16:creationId xmlns:a16="http://schemas.microsoft.com/office/drawing/2014/main" id="{6C50B95E-DFA9-475B-AEA0-46829DF0A26E}"/>
              </a:ext>
            </a:extLst>
          </p:cNvPr>
          <p:cNvSpPr/>
          <p:nvPr/>
        </p:nvSpPr>
        <p:spPr>
          <a:xfrm>
            <a:off x="880780"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DC9CCC66-EF4F-48D3-8906-077388BB58E0}"/>
              </a:ext>
            </a:extLst>
          </p:cNvPr>
          <p:cNvSpPr/>
          <p:nvPr/>
        </p:nvSpPr>
        <p:spPr>
          <a:xfrm>
            <a:off x="1671735"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t" anchorCtr="0">
            <a:noAutofit/>
          </a:bodyPr>
          <a:lstStyle/>
          <a:p>
            <a:pPr marL="0" lvl="0" indent="0" algn="ctr" defTabSz="311150">
              <a:lnSpc>
                <a:spcPct val="90000"/>
              </a:lnSpc>
              <a:spcBef>
                <a:spcPct val="0"/>
              </a:spcBef>
              <a:spcAft>
                <a:spcPct val="35000"/>
              </a:spcAft>
              <a:buNone/>
            </a:pPr>
            <a:r>
              <a:rPr lang="en-NZ" sz="700" kern="1200" dirty="0"/>
              <a:t>Collaborative</a:t>
            </a:r>
          </a:p>
        </p:txBody>
      </p:sp>
      <p:sp>
        <p:nvSpPr>
          <p:cNvPr id="9" name="Oval 8">
            <a:extLst>
              <a:ext uri="{FF2B5EF4-FFF2-40B4-BE49-F238E27FC236}">
                <a16:creationId xmlns:a16="http://schemas.microsoft.com/office/drawing/2014/main" id="{4D7762C8-26A0-4B18-903D-A49C4E9A6350}"/>
              </a:ext>
            </a:extLst>
          </p:cNvPr>
          <p:cNvSpPr/>
          <p:nvPr/>
        </p:nvSpPr>
        <p:spPr>
          <a:xfrm>
            <a:off x="2223364"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700EF8A4-D80A-4C75-AFE6-E11F7D49AAEF}"/>
              </a:ext>
            </a:extLst>
          </p:cNvPr>
          <p:cNvSpPr/>
          <p:nvPr/>
        </p:nvSpPr>
        <p:spPr>
          <a:xfrm>
            <a:off x="3015350"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b" anchorCtr="0">
            <a:noAutofit/>
          </a:bodyPr>
          <a:lstStyle/>
          <a:p>
            <a:pPr marL="0" lvl="0" indent="0" algn="ctr" defTabSz="311150">
              <a:lnSpc>
                <a:spcPct val="90000"/>
              </a:lnSpc>
              <a:spcBef>
                <a:spcPct val="0"/>
              </a:spcBef>
              <a:spcAft>
                <a:spcPct val="35000"/>
              </a:spcAft>
              <a:buNone/>
            </a:pPr>
            <a:r>
              <a:rPr lang="en-NZ" sz="700" kern="1200" dirty="0"/>
              <a:t>Distributed</a:t>
            </a:r>
          </a:p>
        </p:txBody>
      </p:sp>
      <p:sp>
        <p:nvSpPr>
          <p:cNvPr id="12" name="Oval 11">
            <a:extLst>
              <a:ext uri="{FF2B5EF4-FFF2-40B4-BE49-F238E27FC236}">
                <a16:creationId xmlns:a16="http://schemas.microsoft.com/office/drawing/2014/main" id="{31BA96C6-56A2-4D33-B451-2C4BC5F14E13}"/>
              </a:ext>
            </a:extLst>
          </p:cNvPr>
          <p:cNvSpPr/>
          <p:nvPr/>
        </p:nvSpPr>
        <p:spPr>
          <a:xfrm>
            <a:off x="3565948"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84628BA1-58E9-40A1-9D8E-27540523EEF0}"/>
              </a:ext>
            </a:extLst>
          </p:cNvPr>
          <p:cNvSpPr/>
          <p:nvPr/>
        </p:nvSpPr>
        <p:spPr>
          <a:xfrm>
            <a:off x="4358968"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t" anchorCtr="0">
            <a:noAutofit/>
          </a:bodyPr>
          <a:lstStyle/>
          <a:p>
            <a:pPr marL="0" lvl="0" indent="0" algn="ctr" defTabSz="311150">
              <a:lnSpc>
                <a:spcPct val="90000"/>
              </a:lnSpc>
              <a:spcBef>
                <a:spcPct val="0"/>
              </a:spcBef>
              <a:spcAft>
                <a:spcPct val="35000"/>
              </a:spcAft>
              <a:buNone/>
            </a:pPr>
            <a:r>
              <a:rPr lang="en-NZ" sz="700" kern="1200" dirty="0"/>
              <a:t>Real Time</a:t>
            </a:r>
          </a:p>
        </p:txBody>
      </p:sp>
      <p:sp>
        <p:nvSpPr>
          <p:cNvPr id="17" name="Oval 16">
            <a:extLst>
              <a:ext uri="{FF2B5EF4-FFF2-40B4-BE49-F238E27FC236}">
                <a16:creationId xmlns:a16="http://schemas.microsoft.com/office/drawing/2014/main" id="{35D73551-0A7C-4B26-8958-BAA2E0AAEB00}"/>
              </a:ext>
            </a:extLst>
          </p:cNvPr>
          <p:cNvSpPr/>
          <p:nvPr/>
        </p:nvSpPr>
        <p:spPr>
          <a:xfrm>
            <a:off x="4908532"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16293154-278A-452F-B6AB-B49132971CAD}"/>
              </a:ext>
            </a:extLst>
          </p:cNvPr>
          <p:cNvSpPr/>
          <p:nvPr/>
        </p:nvSpPr>
        <p:spPr>
          <a:xfrm>
            <a:off x="5694423"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b" anchorCtr="0">
            <a:noAutofit/>
          </a:bodyPr>
          <a:lstStyle/>
          <a:p>
            <a:pPr marL="0" lvl="0" indent="0" algn="ctr" defTabSz="311150">
              <a:lnSpc>
                <a:spcPct val="90000"/>
              </a:lnSpc>
              <a:spcBef>
                <a:spcPct val="0"/>
              </a:spcBef>
              <a:spcAft>
                <a:spcPct val="35000"/>
              </a:spcAft>
              <a:buNone/>
            </a:pPr>
            <a:r>
              <a:rPr lang="en-NZ" sz="700" kern="1200" dirty="0"/>
              <a:t>Digital Twin</a:t>
            </a:r>
          </a:p>
        </p:txBody>
      </p:sp>
      <p:sp>
        <p:nvSpPr>
          <p:cNvPr id="19" name="Oval 18">
            <a:extLst>
              <a:ext uri="{FF2B5EF4-FFF2-40B4-BE49-F238E27FC236}">
                <a16:creationId xmlns:a16="http://schemas.microsoft.com/office/drawing/2014/main" id="{5BBF3469-142A-4038-AAE2-372417B7981E}"/>
              </a:ext>
            </a:extLst>
          </p:cNvPr>
          <p:cNvSpPr/>
          <p:nvPr/>
        </p:nvSpPr>
        <p:spPr>
          <a:xfrm>
            <a:off x="6251116"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Freeform: Shape 19">
            <a:extLst>
              <a:ext uri="{FF2B5EF4-FFF2-40B4-BE49-F238E27FC236}">
                <a16:creationId xmlns:a16="http://schemas.microsoft.com/office/drawing/2014/main" id="{B7031875-6386-4C04-AFE6-43DB5F3D0AC6}"/>
              </a:ext>
            </a:extLst>
          </p:cNvPr>
          <p:cNvSpPr/>
          <p:nvPr/>
        </p:nvSpPr>
        <p:spPr>
          <a:xfrm>
            <a:off x="7043494"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t" anchorCtr="0">
            <a:noAutofit/>
          </a:bodyPr>
          <a:lstStyle/>
          <a:p>
            <a:pPr marL="0" lvl="0" indent="0" algn="ctr" defTabSz="311150">
              <a:lnSpc>
                <a:spcPct val="90000"/>
              </a:lnSpc>
              <a:spcBef>
                <a:spcPct val="0"/>
              </a:spcBef>
              <a:spcAft>
                <a:spcPct val="35000"/>
              </a:spcAft>
              <a:buNone/>
            </a:pPr>
            <a:r>
              <a:rPr lang="en-NZ" sz="700" kern="1200" dirty="0"/>
              <a:t>Retrospective Analytics</a:t>
            </a:r>
          </a:p>
        </p:txBody>
      </p:sp>
      <p:sp>
        <p:nvSpPr>
          <p:cNvPr id="21" name="Oval 20">
            <a:extLst>
              <a:ext uri="{FF2B5EF4-FFF2-40B4-BE49-F238E27FC236}">
                <a16:creationId xmlns:a16="http://schemas.microsoft.com/office/drawing/2014/main" id="{BC2CA0D0-6AF4-4A40-9393-87C81FABA578}"/>
              </a:ext>
            </a:extLst>
          </p:cNvPr>
          <p:cNvSpPr/>
          <p:nvPr/>
        </p:nvSpPr>
        <p:spPr>
          <a:xfrm>
            <a:off x="7593700"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34E2EC35-B8A8-4896-9D59-6A32B7D4E634}"/>
              </a:ext>
            </a:extLst>
          </p:cNvPr>
          <p:cNvSpPr/>
          <p:nvPr/>
        </p:nvSpPr>
        <p:spPr>
          <a:xfrm>
            <a:off x="8379854"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b" anchorCtr="0">
            <a:noAutofit/>
          </a:bodyPr>
          <a:lstStyle/>
          <a:p>
            <a:pPr marL="0" lvl="0" indent="0" algn="ctr" defTabSz="311150">
              <a:lnSpc>
                <a:spcPct val="90000"/>
              </a:lnSpc>
              <a:spcBef>
                <a:spcPct val="0"/>
              </a:spcBef>
              <a:spcAft>
                <a:spcPct val="35000"/>
              </a:spcAft>
              <a:buNone/>
            </a:pPr>
            <a:r>
              <a:rPr lang="en-NZ" sz="700" kern="1200" dirty="0"/>
              <a:t>Pre-emptive Analytics</a:t>
            </a:r>
          </a:p>
        </p:txBody>
      </p:sp>
      <p:sp>
        <p:nvSpPr>
          <p:cNvPr id="26" name="Oval 25">
            <a:extLst>
              <a:ext uri="{FF2B5EF4-FFF2-40B4-BE49-F238E27FC236}">
                <a16:creationId xmlns:a16="http://schemas.microsoft.com/office/drawing/2014/main" id="{AAD11280-DBD4-4346-BB9B-DDB45C9B2B43}"/>
              </a:ext>
            </a:extLst>
          </p:cNvPr>
          <p:cNvSpPr/>
          <p:nvPr/>
        </p:nvSpPr>
        <p:spPr>
          <a:xfrm>
            <a:off x="8936284"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Freeform: Shape 26">
            <a:extLst>
              <a:ext uri="{FF2B5EF4-FFF2-40B4-BE49-F238E27FC236}">
                <a16:creationId xmlns:a16="http://schemas.microsoft.com/office/drawing/2014/main" id="{BAB24B24-D55B-441D-8F25-1B73FF63A2A2}"/>
              </a:ext>
            </a:extLst>
          </p:cNvPr>
          <p:cNvSpPr/>
          <p:nvPr/>
        </p:nvSpPr>
        <p:spPr>
          <a:xfrm>
            <a:off x="9728039" y="5950510"/>
            <a:ext cx="1152639" cy="210962"/>
          </a:xfrm>
          <a:custGeom>
            <a:avLst/>
            <a:gdLst>
              <a:gd name="connsiteX0" fmla="*/ 0 w 1152639"/>
              <a:gd name="connsiteY0" fmla="*/ 0 h 210962"/>
              <a:gd name="connsiteX1" fmla="*/ 1152639 w 1152639"/>
              <a:gd name="connsiteY1" fmla="*/ 0 h 210962"/>
              <a:gd name="connsiteX2" fmla="*/ 1152639 w 1152639"/>
              <a:gd name="connsiteY2" fmla="*/ 210962 h 210962"/>
              <a:gd name="connsiteX3" fmla="*/ 0 w 1152639"/>
              <a:gd name="connsiteY3" fmla="*/ 210962 h 210962"/>
              <a:gd name="connsiteX4" fmla="*/ 0 w 1152639"/>
              <a:gd name="connsiteY4" fmla="*/ 0 h 21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639" h="210962">
                <a:moveTo>
                  <a:pt x="0" y="0"/>
                </a:moveTo>
                <a:lnTo>
                  <a:pt x="1152639" y="0"/>
                </a:lnTo>
                <a:lnTo>
                  <a:pt x="1152639" y="210962"/>
                </a:lnTo>
                <a:lnTo>
                  <a:pt x="0" y="210962"/>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9784" tIns="49784" rIns="49784" bIns="49784" numCol="1" spcCol="1270" anchor="t" anchorCtr="0">
            <a:noAutofit/>
          </a:bodyPr>
          <a:lstStyle/>
          <a:p>
            <a:pPr marL="0" lvl="0" indent="0" algn="ctr" defTabSz="311150">
              <a:lnSpc>
                <a:spcPct val="90000"/>
              </a:lnSpc>
              <a:spcBef>
                <a:spcPct val="0"/>
              </a:spcBef>
              <a:spcAft>
                <a:spcPct val="35000"/>
              </a:spcAft>
              <a:buNone/>
            </a:pPr>
            <a:r>
              <a:rPr lang="en-NZ" sz="700" kern="1200" dirty="0"/>
              <a:t>Lead Transport Agency</a:t>
            </a:r>
          </a:p>
        </p:txBody>
      </p:sp>
      <p:sp>
        <p:nvSpPr>
          <p:cNvPr id="29" name="Oval 28">
            <a:extLst>
              <a:ext uri="{FF2B5EF4-FFF2-40B4-BE49-F238E27FC236}">
                <a16:creationId xmlns:a16="http://schemas.microsoft.com/office/drawing/2014/main" id="{F468DBC4-0D0E-4A1C-A45A-F864CBE9ADBE}"/>
              </a:ext>
            </a:extLst>
          </p:cNvPr>
          <p:cNvSpPr/>
          <p:nvPr/>
        </p:nvSpPr>
        <p:spPr>
          <a:xfrm>
            <a:off x="10278866" y="5870689"/>
            <a:ext cx="52740" cy="5274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28" name="Group 27">
            <a:extLst>
              <a:ext uri="{FF2B5EF4-FFF2-40B4-BE49-F238E27FC236}">
                <a16:creationId xmlns:a16="http://schemas.microsoft.com/office/drawing/2014/main" id="{09F8CE7B-6D81-4120-8556-392BBC420F27}"/>
              </a:ext>
            </a:extLst>
          </p:cNvPr>
          <p:cNvGrpSpPr/>
          <p:nvPr/>
        </p:nvGrpSpPr>
        <p:grpSpPr>
          <a:xfrm>
            <a:off x="1365066" y="5556757"/>
            <a:ext cx="1116711" cy="348344"/>
            <a:chOff x="734785" y="5357542"/>
            <a:chExt cx="1116711" cy="348344"/>
          </a:xfrm>
        </p:grpSpPr>
        <p:pic>
          <p:nvPicPr>
            <p:cNvPr id="24" name="Graphic 23" descr="Marker with solid fill">
              <a:extLst>
                <a:ext uri="{FF2B5EF4-FFF2-40B4-BE49-F238E27FC236}">
                  <a16:creationId xmlns:a16="http://schemas.microsoft.com/office/drawing/2014/main" id="{763FB7F8-A0A1-43F6-8832-D4311A6319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4785" y="5357542"/>
              <a:ext cx="348344" cy="348344"/>
            </a:xfrm>
            <a:prstGeom prst="rect">
              <a:avLst/>
            </a:prstGeom>
          </p:spPr>
        </p:pic>
        <p:sp>
          <p:nvSpPr>
            <p:cNvPr id="25" name="TextBox 24">
              <a:extLst>
                <a:ext uri="{FF2B5EF4-FFF2-40B4-BE49-F238E27FC236}">
                  <a16:creationId xmlns:a16="http://schemas.microsoft.com/office/drawing/2014/main" id="{758826BE-A93B-46C0-9F05-8C0BD0817075}"/>
                </a:ext>
              </a:extLst>
            </p:cNvPr>
            <p:cNvSpPr txBox="1"/>
            <p:nvPr/>
          </p:nvSpPr>
          <p:spPr>
            <a:xfrm>
              <a:off x="962290" y="5421924"/>
              <a:ext cx="889206" cy="200055"/>
            </a:xfrm>
            <a:prstGeom prst="rect">
              <a:avLst/>
            </a:prstGeom>
            <a:noFill/>
          </p:spPr>
          <p:txBody>
            <a:bodyPr wrap="square" rtlCol="0">
              <a:spAutoFit/>
            </a:bodyPr>
            <a:lstStyle/>
            <a:p>
              <a:pPr algn="just"/>
              <a:r>
                <a:rPr lang="en-NZ" sz="700" dirty="0">
                  <a:solidFill>
                    <a:srgbClr val="FF0000"/>
                  </a:solidFill>
                </a:rPr>
                <a:t>Current State</a:t>
              </a:r>
            </a:p>
          </p:txBody>
        </p:sp>
      </p:grpSp>
      <p:pic>
        <p:nvPicPr>
          <p:cNvPr id="1026" name="Picture 2" descr="infinite loop Icon 539236">
            <a:extLst>
              <a:ext uri="{FF2B5EF4-FFF2-40B4-BE49-F238E27FC236}">
                <a16:creationId xmlns:a16="http://schemas.microsoft.com/office/drawing/2014/main" id="{17BB773B-EFC0-44A5-A649-5167071BA4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51927" y="1421823"/>
            <a:ext cx="406800" cy="4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17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BF2C4-DA85-46A3-8180-220682EAE420}"/>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Roadmap</a:t>
            </a:r>
            <a:br>
              <a:rPr lang="en-US" b="1" i="0" dirty="0">
                <a:solidFill>
                  <a:schemeClr val="bg1"/>
                </a:solidFill>
                <a:effectLst/>
                <a:latin typeface="Calibri" panose="020F0502020204030204" pitchFamily="34" charset="0"/>
              </a:rPr>
            </a:br>
            <a:endParaRPr lang="en-NZ" dirty="0">
              <a:solidFill>
                <a:schemeClr val="bg1"/>
              </a:solidFill>
            </a:endParaRPr>
          </a:p>
        </p:txBody>
      </p:sp>
      <p:sp>
        <p:nvSpPr>
          <p:cNvPr id="9" name="TextBox 8">
            <a:extLst>
              <a:ext uri="{FF2B5EF4-FFF2-40B4-BE49-F238E27FC236}">
                <a16:creationId xmlns:a16="http://schemas.microsoft.com/office/drawing/2014/main" id="{E32349AB-9366-4A91-B377-A6BE25F40DD8}"/>
              </a:ext>
            </a:extLst>
          </p:cNvPr>
          <p:cNvSpPr txBox="1"/>
          <p:nvPr/>
        </p:nvSpPr>
        <p:spPr>
          <a:xfrm>
            <a:off x="372980" y="5932347"/>
            <a:ext cx="11037694" cy="369332"/>
          </a:xfrm>
          <a:prstGeom prst="rect">
            <a:avLst/>
          </a:prstGeom>
          <a:noFill/>
        </p:spPr>
        <p:txBody>
          <a:bodyPr wrap="square">
            <a:spAutoFit/>
          </a:bodyPr>
          <a:lstStyle/>
          <a:p>
            <a:pPr algn="ctr"/>
            <a:r>
              <a:rPr lang="en-NZ" dirty="0">
                <a:solidFill>
                  <a:schemeClr val="tx1">
                    <a:lumMod val="75000"/>
                    <a:lumOff val="25000"/>
                  </a:schemeClr>
                </a:solidFill>
              </a:rPr>
              <a:t>Time</a:t>
            </a:r>
          </a:p>
        </p:txBody>
      </p:sp>
      <p:sp>
        <p:nvSpPr>
          <p:cNvPr id="10" name="TextBox 9">
            <a:extLst>
              <a:ext uri="{FF2B5EF4-FFF2-40B4-BE49-F238E27FC236}">
                <a16:creationId xmlns:a16="http://schemas.microsoft.com/office/drawing/2014/main" id="{8920CEA3-AB2C-42C3-B973-08194644ADA8}"/>
              </a:ext>
            </a:extLst>
          </p:cNvPr>
          <p:cNvSpPr txBox="1"/>
          <p:nvPr/>
        </p:nvSpPr>
        <p:spPr>
          <a:xfrm rot="5400000">
            <a:off x="8756682" y="3839892"/>
            <a:ext cx="4587983" cy="369332"/>
          </a:xfrm>
          <a:prstGeom prst="rect">
            <a:avLst/>
          </a:prstGeom>
          <a:noFill/>
        </p:spPr>
        <p:txBody>
          <a:bodyPr wrap="square">
            <a:spAutoFit/>
          </a:bodyPr>
          <a:lstStyle/>
          <a:p>
            <a:pPr algn="ctr"/>
            <a:r>
              <a:rPr lang="en-NZ" dirty="0">
                <a:solidFill>
                  <a:schemeClr val="tx1">
                    <a:lumMod val="75000"/>
                    <a:lumOff val="25000"/>
                  </a:schemeClr>
                </a:solidFill>
              </a:rPr>
              <a:t>Capability</a:t>
            </a:r>
          </a:p>
        </p:txBody>
      </p:sp>
      <p:sp>
        <p:nvSpPr>
          <p:cNvPr id="11" name="TextBox 10">
            <a:extLst>
              <a:ext uri="{FF2B5EF4-FFF2-40B4-BE49-F238E27FC236}">
                <a16:creationId xmlns:a16="http://schemas.microsoft.com/office/drawing/2014/main" id="{844DF514-5D4E-4985-9FA1-4B8A1BEDC6AE}"/>
              </a:ext>
            </a:extLst>
          </p:cNvPr>
          <p:cNvSpPr txBox="1"/>
          <p:nvPr/>
        </p:nvSpPr>
        <p:spPr>
          <a:xfrm>
            <a:off x="3222034" y="0"/>
            <a:ext cx="5400000" cy="1138773"/>
          </a:xfrm>
          <a:prstGeom prst="rect">
            <a:avLst/>
          </a:prstGeom>
          <a:noFill/>
        </p:spPr>
        <p:txBody>
          <a:bodyPr wrap="square" rtlCol="0">
            <a:spAutoFit/>
          </a:bodyPr>
          <a:lstStyle/>
          <a:p>
            <a:br>
              <a:rPr lang="en-NZ" sz="1200" dirty="0"/>
            </a:br>
            <a:r>
              <a:rPr lang="en-NZ" dirty="0">
                <a:solidFill>
                  <a:srgbClr val="113880"/>
                </a:solidFill>
              </a:rPr>
              <a:t>Milestones</a:t>
            </a:r>
            <a:br>
              <a:rPr lang="en-NZ" dirty="0"/>
            </a:br>
            <a:r>
              <a:rPr lang="en-NZ" sz="1000" dirty="0"/>
              <a:t>High-level summary of the milestones required to realise the Vision of being a world leader in spatial transport modelling.</a:t>
            </a:r>
            <a:br>
              <a:rPr lang="en-NZ" dirty="0"/>
            </a:br>
            <a:endParaRPr lang="en-NZ" dirty="0"/>
          </a:p>
        </p:txBody>
      </p:sp>
      <p:sp>
        <p:nvSpPr>
          <p:cNvPr id="7" name="Freeform: Shape 6">
            <a:extLst>
              <a:ext uri="{FF2B5EF4-FFF2-40B4-BE49-F238E27FC236}">
                <a16:creationId xmlns:a16="http://schemas.microsoft.com/office/drawing/2014/main" id="{08394406-8CC5-41B9-BA41-3B9AAF1477C0}"/>
              </a:ext>
            </a:extLst>
          </p:cNvPr>
          <p:cNvSpPr/>
          <p:nvPr/>
        </p:nvSpPr>
        <p:spPr>
          <a:xfrm>
            <a:off x="366776" y="1730567"/>
            <a:ext cx="10402438" cy="4473715"/>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12" name="Oval 11">
            <a:extLst>
              <a:ext uri="{FF2B5EF4-FFF2-40B4-BE49-F238E27FC236}">
                <a16:creationId xmlns:a16="http://schemas.microsoft.com/office/drawing/2014/main" id="{337FAE06-A660-452F-A850-C7FB62180E10}"/>
              </a:ext>
            </a:extLst>
          </p:cNvPr>
          <p:cNvSpPr/>
          <p:nvPr/>
        </p:nvSpPr>
        <p:spPr>
          <a:xfrm>
            <a:off x="841072" y="608272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280013F8-7D3E-4FD9-9861-3707016A9182}"/>
              </a:ext>
            </a:extLst>
          </p:cNvPr>
          <p:cNvSpPr/>
          <p:nvPr/>
        </p:nvSpPr>
        <p:spPr>
          <a:xfrm>
            <a:off x="3717050" y="55733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sp>
        <p:nvSpPr>
          <p:cNvPr id="15" name="Oval 14">
            <a:extLst>
              <a:ext uri="{FF2B5EF4-FFF2-40B4-BE49-F238E27FC236}">
                <a16:creationId xmlns:a16="http://schemas.microsoft.com/office/drawing/2014/main" id="{F5799C8F-E3CB-4BC2-B61B-88643C53C4FC}"/>
              </a:ext>
            </a:extLst>
          </p:cNvPr>
          <p:cNvSpPr/>
          <p:nvPr/>
        </p:nvSpPr>
        <p:spPr>
          <a:xfrm>
            <a:off x="5231857" y="5223352"/>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604D60F9-66B7-45DF-B866-EEA78A78476E}"/>
              </a:ext>
            </a:extLst>
          </p:cNvPr>
          <p:cNvSpPr/>
          <p:nvPr/>
        </p:nvSpPr>
        <p:spPr>
          <a:xfrm>
            <a:off x="6789957" y="472289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9CFCB3E4-008D-49B4-945B-80458E2E1967}"/>
              </a:ext>
            </a:extLst>
          </p:cNvPr>
          <p:cNvSpPr/>
          <p:nvPr/>
        </p:nvSpPr>
        <p:spPr>
          <a:xfrm>
            <a:off x="8199005" y="4012163"/>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D514D0A-7804-4432-A94A-885F10542413}"/>
              </a:ext>
            </a:extLst>
          </p:cNvPr>
          <p:cNvSpPr/>
          <p:nvPr/>
        </p:nvSpPr>
        <p:spPr>
          <a:xfrm>
            <a:off x="9480039" y="301346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grpSp>
        <p:nvGrpSpPr>
          <p:cNvPr id="19" name="Group 18">
            <a:extLst>
              <a:ext uri="{FF2B5EF4-FFF2-40B4-BE49-F238E27FC236}">
                <a16:creationId xmlns:a16="http://schemas.microsoft.com/office/drawing/2014/main" id="{CE2F6D1D-AAB7-43FA-9DB3-9B8C265301E8}"/>
              </a:ext>
            </a:extLst>
          </p:cNvPr>
          <p:cNvGrpSpPr/>
          <p:nvPr/>
        </p:nvGrpSpPr>
        <p:grpSpPr>
          <a:xfrm>
            <a:off x="1381377" y="5650009"/>
            <a:ext cx="1104672" cy="321015"/>
            <a:chOff x="734785" y="5357542"/>
            <a:chExt cx="1116711" cy="348344"/>
          </a:xfrm>
        </p:grpSpPr>
        <p:pic>
          <p:nvPicPr>
            <p:cNvPr id="20" name="Graphic 19" descr="Marker with solid fill">
              <a:extLst>
                <a:ext uri="{FF2B5EF4-FFF2-40B4-BE49-F238E27FC236}">
                  <a16:creationId xmlns:a16="http://schemas.microsoft.com/office/drawing/2014/main" id="{37ED7A81-218D-4555-BD87-E7C40A9B1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785" y="5357542"/>
              <a:ext cx="348344" cy="348344"/>
            </a:xfrm>
            <a:prstGeom prst="rect">
              <a:avLst/>
            </a:prstGeom>
          </p:spPr>
        </p:pic>
        <p:sp>
          <p:nvSpPr>
            <p:cNvPr id="21" name="TextBox 20">
              <a:extLst>
                <a:ext uri="{FF2B5EF4-FFF2-40B4-BE49-F238E27FC236}">
                  <a16:creationId xmlns:a16="http://schemas.microsoft.com/office/drawing/2014/main" id="{04E5C5A9-4A64-488F-847C-76A91B36F8B7}"/>
                </a:ext>
              </a:extLst>
            </p:cNvPr>
            <p:cNvSpPr txBox="1"/>
            <p:nvPr/>
          </p:nvSpPr>
          <p:spPr>
            <a:xfrm>
              <a:off x="962290" y="5387092"/>
              <a:ext cx="889206" cy="200055"/>
            </a:xfrm>
            <a:prstGeom prst="rect">
              <a:avLst/>
            </a:prstGeom>
            <a:noFill/>
          </p:spPr>
          <p:txBody>
            <a:bodyPr wrap="square" rtlCol="0">
              <a:spAutoFit/>
            </a:bodyPr>
            <a:lstStyle/>
            <a:p>
              <a:pPr algn="just"/>
              <a:r>
                <a:rPr lang="en-NZ" sz="700" dirty="0">
                  <a:solidFill>
                    <a:srgbClr val="FF0000"/>
                  </a:solidFill>
                </a:rPr>
                <a:t>Current State</a:t>
              </a:r>
            </a:p>
          </p:txBody>
        </p:sp>
      </p:grpSp>
      <p:pic>
        <p:nvPicPr>
          <p:cNvPr id="1028" name="Picture 4" descr="Image result for central icon">
            <a:extLst>
              <a:ext uri="{FF2B5EF4-FFF2-40B4-BE49-F238E27FC236}">
                <a16:creationId xmlns:a16="http://schemas.microsoft.com/office/drawing/2014/main" id="{02741970-875D-4A53-AC01-69B84B08F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786" y="5037213"/>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oT Icon 3265851">
            <a:extLst>
              <a:ext uri="{FF2B5EF4-FFF2-40B4-BE49-F238E27FC236}">
                <a16:creationId xmlns:a16="http://schemas.microsoft.com/office/drawing/2014/main" id="{32890E89-5605-445E-B9B8-FD8728975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372" y="436153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eader Icon 50801">
            <a:extLst>
              <a:ext uri="{FF2B5EF4-FFF2-40B4-BE49-F238E27FC236}">
                <a16:creationId xmlns:a16="http://schemas.microsoft.com/office/drawing/2014/main" id="{78331C37-083C-4F4B-A35B-05F08A842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2061" y="113877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7F018FF-3B2B-4E41-A212-25AD1B2E63BF}"/>
              </a:ext>
            </a:extLst>
          </p:cNvPr>
          <p:cNvSpPr txBox="1"/>
          <p:nvPr/>
        </p:nvSpPr>
        <p:spPr>
          <a:xfrm>
            <a:off x="8734002" y="6488668"/>
            <a:ext cx="3457998" cy="369332"/>
          </a:xfrm>
          <a:prstGeom prst="rect">
            <a:avLst/>
          </a:prstGeom>
          <a:noFill/>
        </p:spPr>
        <p:txBody>
          <a:bodyPr wrap="none" lIns="91440" tIns="45720" rIns="91440" bIns="45720" rtlCol="0" anchor="t">
            <a:spAutoFit/>
          </a:bodyPr>
          <a:lstStyle/>
          <a:p>
            <a:r>
              <a:rPr lang="en-NZ" sz="900" dirty="0">
                <a:solidFill>
                  <a:schemeClr val="tx1">
                    <a:lumMod val="75000"/>
                    <a:lumOff val="25000"/>
                  </a:schemeClr>
                </a:solidFill>
              </a:rPr>
              <a:t>Note: Icons are source from </a:t>
            </a:r>
            <a:r>
              <a:rPr lang="en-NZ" sz="900" dirty="0">
                <a:solidFill>
                  <a:schemeClr val="tx1">
                    <a:lumMod val="75000"/>
                    <a:lumOff val="25000"/>
                  </a:schemeClr>
                </a:solidFill>
                <a:hlinkClick r:id="rId8">
                  <a:extLst>
                    <a:ext uri="{A12FA001-AC4F-418D-AE19-62706E023703}">
                      <ahyp:hlinkClr xmlns:ahyp="http://schemas.microsoft.com/office/drawing/2018/hyperlinkcolor" val="tx"/>
                    </a:ext>
                  </a:extLst>
                </a:hlinkClick>
              </a:rPr>
              <a:t>https://thenounproject.com/</a:t>
            </a:r>
            <a:r>
              <a:rPr lang="en-NZ" sz="900" dirty="0">
                <a:solidFill>
                  <a:schemeClr val="tx1">
                    <a:lumMod val="75000"/>
                    <a:lumOff val="25000"/>
                  </a:schemeClr>
                </a:solidFill>
              </a:rPr>
              <a:t> under CCBY</a:t>
            </a:r>
            <a:br>
              <a:rPr lang="en-NZ" sz="900" dirty="0">
                <a:solidFill>
                  <a:schemeClr val="tx1">
                    <a:lumMod val="75000"/>
                    <a:lumOff val="25000"/>
                  </a:schemeClr>
                </a:solidFill>
              </a:rPr>
            </a:br>
            <a:r>
              <a:rPr lang="en-NZ" sz="900" dirty="0">
                <a:solidFill>
                  <a:schemeClr val="tx1">
                    <a:lumMod val="75000"/>
                    <a:lumOff val="25000"/>
                  </a:schemeClr>
                </a:solidFill>
              </a:rPr>
              <a:t>They either need to be attributed or purchased.</a:t>
            </a:r>
          </a:p>
        </p:txBody>
      </p:sp>
      <p:sp>
        <p:nvSpPr>
          <p:cNvPr id="43" name="Oval 42">
            <a:extLst>
              <a:ext uri="{FF2B5EF4-FFF2-40B4-BE49-F238E27FC236}">
                <a16:creationId xmlns:a16="http://schemas.microsoft.com/office/drawing/2014/main" id="{366C0C50-7E27-465E-BB9E-D209552A18E0}"/>
              </a:ext>
            </a:extLst>
          </p:cNvPr>
          <p:cNvSpPr>
            <a:spLocks/>
          </p:cNvSpPr>
          <p:nvPr/>
        </p:nvSpPr>
        <p:spPr>
          <a:xfrm>
            <a:off x="-8759" y="3725240"/>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Central</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Centralised GIS System hosting core spatial information.</a:t>
            </a:r>
          </a:p>
        </p:txBody>
      </p:sp>
      <p:sp>
        <p:nvSpPr>
          <p:cNvPr id="45" name="Oval 44">
            <a:extLst>
              <a:ext uri="{FF2B5EF4-FFF2-40B4-BE49-F238E27FC236}">
                <a16:creationId xmlns:a16="http://schemas.microsoft.com/office/drawing/2014/main" id="{ED49DE2B-A194-48DE-B11E-9E1AE4A582F7}"/>
              </a:ext>
            </a:extLst>
          </p:cNvPr>
          <p:cNvSpPr>
            <a:spLocks/>
          </p:cNvSpPr>
          <p:nvPr/>
        </p:nvSpPr>
        <p:spPr>
          <a:xfrm>
            <a:off x="1428229" y="350549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Collaborative</a:t>
            </a:r>
            <a:br>
              <a:rPr lang="en-NZ" sz="1200" b="1" dirty="0">
                <a:solidFill>
                  <a:srgbClr val="113880"/>
                </a:solidFill>
              </a:rPr>
            </a:b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Self-service GIS System hosting internal spatial information.</a:t>
            </a:r>
          </a:p>
        </p:txBody>
      </p:sp>
      <p:sp>
        <p:nvSpPr>
          <p:cNvPr id="46" name="Oval 45">
            <a:extLst>
              <a:ext uri="{FF2B5EF4-FFF2-40B4-BE49-F238E27FC236}">
                <a16:creationId xmlns:a16="http://schemas.microsoft.com/office/drawing/2014/main" id="{3F5F9D72-2EA4-4F1C-A4C9-75E934FFDCD0}"/>
              </a:ext>
            </a:extLst>
          </p:cNvPr>
          <p:cNvSpPr>
            <a:spLocks/>
          </p:cNvSpPr>
          <p:nvPr/>
        </p:nvSpPr>
        <p:spPr>
          <a:xfrm>
            <a:off x="2861565" y="3184207"/>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Distributed</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Distributed GIS Systems connecting internal and external spatial information.</a:t>
            </a:r>
          </a:p>
        </p:txBody>
      </p:sp>
      <p:sp>
        <p:nvSpPr>
          <p:cNvPr id="47" name="Oval 46">
            <a:extLst>
              <a:ext uri="{FF2B5EF4-FFF2-40B4-BE49-F238E27FC236}">
                <a16:creationId xmlns:a16="http://schemas.microsoft.com/office/drawing/2014/main" id="{08110FA9-AC0D-4BF1-B42F-3AEC7AA36FDD}"/>
              </a:ext>
            </a:extLst>
          </p:cNvPr>
          <p:cNvSpPr>
            <a:spLocks/>
          </p:cNvSpPr>
          <p:nvPr/>
        </p:nvSpPr>
        <p:spPr>
          <a:xfrm>
            <a:off x="5934472" y="217888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Digital Twin</a:t>
            </a: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Trusted spatial information, curated by owners, used with confidence internally and externally.</a:t>
            </a:r>
          </a:p>
        </p:txBody>
      </p:sp>
      <p:sp>
        <p:nvSpPr>
          <p:cNvPr id="48" name="Oval 47">
            <a:extLst>
              <a:ext uri="{FF2B5EF4-FFF2-40B4-BE49-F238E27FC236}">
                <a16:creationId xmlns:a16="http://schemas.microsoft.com/office/drawing/2014/main" id="{CAF41F51-AAA3-42AC-A18F-13C20D86C731}"/>
              </a:ext>
            </a:extLst>
          </p:cNvPr>
          <p:cNvSpPr>
            <a:spLocks/>
          </p:cNvSpPr>
          <p:nvPr/>
        </p:nvSpPr>
        <p:spPr>
          <a:xfrm>
            <a:off x="4376372" y="2774973"/>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Real Time</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Integration with AT real time systems to provide quicker decision-making capabilities.</a:t>
            </a:r>
            <a:endParaRPr lang="en-NZ" sz="1100" dirty="0">
              <a:solidFill>
                <a:schemeClr val="tx1"/>
              </a:solidFill>
              <a:cs typeface="Calibri"/>
            </a:endParaRPr>
          </a:p>
        </p:txBody>
      </p:sp>
      <p:sp>
        <p:nvSpPr>
          <p:cNvPr id="49" name="Oval 48">
            <a:extLst>
              <a:ext uri="{FF2B5EF4-FFF2-40B4-BE49-F238E27FC236}">
                <a16:creationId xmlns:a16="http://schemas.microsoft.com/office/drawing/2014/main" id="{CCF1B05E-7A8F-4D1B-9FA8-05161157C78C}"/>
              </a:ext>
            </a:extLst>
          </p:cNvPr>
          <p:cNvSpPr>
            <a:spLocks/>
          </p:cNvSpPr>
          <p:nvPr/>
        </p:nvSpPr>
        <p:spPr>
          <a:xfrm>
            <a:off x="8624554" y="26115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Pre-emptive Analytics</a:t>
            </a:r>
            <a:br>
              <a:rPr lang="en-NZ" sz="1200" b="1" dirty="0">
                <a:solidFill>
                  <a:srgbClr val="113880"/>
                </a:solidFill>
              </a:rPr>
            </a:br>
            <a:r>
              <a:rPr lang="en-NZ" sz="400" b="1" dirty="0">
                <a:solidFill>
                  <a:srgbClr val="113880"/>
                </a:solidFill>
              </a:rPr>
              <a:t> </a:t>
            </a:r>
            <a:endParaRPr lang="en-NZ" sz="1100" dirty="0">
              <a:solidFill>
                <a:schemeClr val="tx1"/>
              </a:solidFill>
            </a:endParaRPr>
          </a:p>
          <a:p>
            <a:pPr algn="ctr"/>
            <a:r>
              <a:rPr lang="en-NZ" sz="1100" dirty="0">
                <a:solidFill>
                  <a:schemeClr val="tx1"/>
                </a:solidFill>
              </a:rPr>
              <a:t>Predictive and Prescriptive spatial analytics using Deep Learning and Artificial Intelligence.</a:t>
            </a:r>
          </a:p>
        </p:txBody>
      </p:sp>
      <p:sp>
        <p:nvSpPr>
          <p:cNvPr id="50" name="Oval 49">
            <a:extLst>
              <a:ext uri="{FF2B5EF4-FFF2-40B4-BE49-F238E27FC236}">
                <a16:creationId xmlns:a16="http://schemas.microsoft.com/office/drawing/2014/main" id="{CB69A810-658D-4A62-B5A4-6C33925595C1}"/>
              </a:ext>
            </a:extLst>
          </p:cNvPr>
          <p:cNvSpPr>
            <a:spLocks/>
          </p:cNvSpPr>
          <p:nvPr/>
        </p:nvSpPr>
        <p:spPr>
          <a:xfrm>
            <a:off x="7343520" y="130130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Retrospective Analytics</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Diagnostic and Descriptive spatial analytics using Spatial Analysis and Machine Learning.</a:t>
            </a:r>
          </a:p>
        </p:txBody>
      </p:sp>
      <p:sp>
        <p:nvSpPr>
          <p:cNvPr id="51" name="Oval 50">
            <a:extLst>
              <a:ext uri="{FF2B5EF4-FFF2-40B4-BE49-F238E27FC236}">
                <a16:creationId xmlns:a16="http://schemas.microsoft.com/office/drawing/2014/main" id="{E30D83F1-F69C-4214-AD8F-D2136E648977}"/>
              </a:ext>
            </a:extLst>
          </p:cNvPr>
          <p:cNvSpPr>
            <a:spLocks/>
          </p:cNvSpPr>
          <p:nvPr/>
        </p:nvSpPr>
        <p:spPr>
          <a:xfrm>
            <a:off x="10142061" y="-12854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Lead Transport Agency</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 world leader in spatial transport modelling</a:t>
            </a:r>
          </a:p>
        </p:txBody>
      </p:sp>
      <p:pic>
        <p:nvPicPr>
          <p:cNvPr id="3" name="Picture 2" descr="Machine Learning Icon 3294104">
            <a:extLst>
              <a:ext uri="{FF2B5EF4-FFF2-40B4-BE49-F238E27FC236}">
                <a16:creationId xmlns:a16="http://schemas.microsoft.com/office/drawing/2014/main" id="{3CDA9E7B-511A-4F85-809E-B8010DE4AA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54554" y="199686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geospatial Icon 3160706">
            <a:extLst>
              <a:ext uri="{FF2B5EF4-FFF2-40B4-BE49-F238E27FC236}">
                <a16:creationId xmlns:a16="http://schemas.microsoft.com/office/drawing/2014/main" id="{E7AF9652-B49A-48DF-B095-8E3AA80F96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3520" y="308356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stributed network Icon 1646177">
            <a:extLst>
              <a:ext uri="{FF2B5EF4-FFF2-40B4-BE49-F238E27FC236}">
                <a16:creationId xmlns:a16="http://schemas.microsoft.com/office/drawing/2014/main" id="{AAE47E6D-FB6E-4F6D-BD3B-B4FB13665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1565" y="4602624"/>
            <a:ext cx="720000" cy="75405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C1C83478-C2B4-4487-A588-580F67B5175E}"/>
              </a:ext>
            </a:extLst>
          </p:cNvPr>
          <p:cNvSpPr/>
          <p:nvPr/>
        </p:nvSpPr>
        <p:spPr>
          <a:xfrm>
            <a:off x="2277786" y="5839232"/>
            <a:ext cx="90000" cy="9000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1026" name="Picture 2" descr="Image result for central icon">
            <a:extLst>
              <a:ext uri="{FF2B5EF4-FFF2-40B4-BE49-F238E27FC236}">
                <a16:creationId xmlns:a16="http://schemas.microsoft.com/office/drawing/2014/main" id="{3DAE4F4E-3985-431E-9DA6-C522141013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41" y="525765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gital Twin Icon 1579468">
            <a:extLst>
              <a:ext uri="{FF2B5EF4-FFF2-40B4-BE49-F238E27FC236}">
                <a16:creationId xmlns:a16="http://schemas.microsoft.com/office/drawing/2014/main" id="{73635634-3C08-41AB-9DD5-156125E2EF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1872" y="3665099"/>
            <a:ext cx="945200" cy="9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8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BF2C4-DA85-46A3-8180-220682EAE420}"/>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Roadmap</a:t>
            </a:r>
            <a:br>
              <a:rPr lang="en-US" b="1" i="0" dirty="0">
                <a:solidFill>
                  <a:schemeClr val="bg1"/>
                </a:solidFill>
                <a:effectLst/>
                <a:latin typeface="Calibri" panose="020F0502020204030204" pitchFamily="34" charset="0"/>
              </a:rPr>
            </a:br>
            <a:endParaRPr lang="en-NZ" dirty="0">
              <a:solidFill>
                <a:schemeClr val="bg1"/>
              </a:solidFill>
            </a:endParaRPr>
          </a:p>
        </p:txBody>
      </p:sp>
      <p:sp>
        <p:nvSpPr>
          <p:cNvPr id="9" name="TextBox 8">
            <a:extLst>
              <a:ext uri="{FF2B5EF4-FFF2-40B4-BE49-F238E27FC236}">
                <a16:creationId xmlns:a16="http://schemas.microsoft.com/office/drawing/2014/main" id="{E32349AB-9366-4A91-B377-A6BE25F40DD8}"/>
              </a:ext>
            </a:extLst>
          </p:cNvPr>
          <p:cNvSpPr txBox="1"/>
          <p:nvPr/>
        </p:nvSpPr>
        <p:spPr>
          <a:xfrm>
            <a:off x="372980" y="5932347"/>
            <a:ext cx="11037694" cy="369332"/>
          </a:xfrm>
          <a:prstGeom prst="rect">
            <a:avLst/>
          </a:prstGeom>
          <a:noFill/>
        </p:spPr>
        <p:txBody>
          <a:bodyPr wrap="square">
            <a:spAutoFit/>
          </a:bodyPr>
          <a:lstStyle/>
          <a:p>
            <a:pPr algn="ctr"/>
            <a:r>
              <a:rPr lang="en-NZ" dirty="0">
                <a:solidFill>
                  <a:schemeClr val="tx1">
                    <a:lumMod val="75000"/>
                    <a:lumOff val="25000"/>
                  </a:schemeClr>
                </a:solidFill>
              </a:rPr>
              <a:t>Time</a:t>
            </a:r>
          </a:p>
        </p:txBody>
      </p:sp>
      <p:sp>
        <p:nvSpPr>
          <p:cNvPr id="10" name="TextBox 9">
            <a:extLst>
              <a:ext uri="{FF2B5EF4-FFF2-40B4-BE49-F238E27FC236}">
                <a16:creationId xmlns:a16="http://schemas.microsoft.com/office/drawing/2014/main" id="{8920CEA3-AB2C-42C3-B973-08194644ADA8}"/>
              </a:ext>
            </a:extLst>
          </p:cNvPr>
          <p:cNvSpPr txBox="1"/>
          <p:nvPr/>
        </p:nvSpPr>
        <p:spPr>
          <a:xfrm rot="5400000">
            <a:off x="8756682" y="3839892"/>
            <a:ext cx="4587983" cy="369332"/>
          </a:xfrm>
          <a:prstGeom prst="rect">
            <a:avLst/>
          </a:prstGeom>
          <a:noFill/>
        </p:spPr>
        <p:txBody>
          <a:bodyPr wrap="square">
            <a:spAutoFit/>
          </a:bodyPr>
          <a:lstStyle/>
          <a:p>
            <a:pPr algn="ctr"/>
            <a:r>
              <a:rPr lang="en-NZ" dirty="0">
                <a:solidFill>
                  <a:schemeClr val="tx1">
                    <a:lumMod val="75000"/>
                    <a:lumOff val="25000"/>
                  </a:schemeClr>
                </a:solidFill>
              </a:rPr>
              <a:t>Capability</a:t>
            </a:r>
          </a:p>
        </p:txBody>
      </p:sp>
      <p:sp>
        <p:nvSpPr>
          <p:cNvPr id="11" name="TextBox 10">
            <a:extLst>
              <a:ext uri="{FF2B5EF4-FFF2-40B4-BE49-F238E27FC236}">
                <a16:creationId xmlns:a16="http://schemas.microsoft.com/office/drawing/2014/main" id="{844DF514-5D4E-4985-9FA1-4B8A1BEDC6AE}"/>
              </a:ext>
            </a:extLst>
          </p:cNvPr>
          <p:cNvSpPr txBox="1"/>
          <p:nvPr/>
        </p:nvSpPr>
        <p:spPr>
          <a:xfrm>
            <a:off x="3222034" y="0"/>
            <a:ext cx="5400000" cy="1138773"/>
          </a:xfrm>
          <a:prstGeom prst="rect">
            <a:avLst/>
          </a:prstGeom>
          <a:noFill/>
        </p:spPr>
        <p:txBody>
          <a:bodyPr wrap="square" rtlCol="0">
            <a:spAutoFit/>
          </a:bodyPr>
          <a:lstStyle/>
          <a:p>
            <a:br>
              <a:rPr lang="en-NZ" sz="1200" dirty="0"/>
            </a:br>
            <a:r>
              <a:rPr lang="en-NZ" dirty="0">
                <a:solidFill>
                  <a:srgbClr val="113880"/>
                </a:solidFill>
              </a:rPr>
              <a:t>Rationale</a:t>
            </a:r>
            <a:br>
              <a:rPr lang="en-NZ" dirty="0"/>
            </a:br>
            <a:r>
              <a:rPr lang="en-NZ" sz="1000" dirty="0"/>
              <a:t>High-level summary of the rationale behind the milestones, and their order, required to realise the Vision of being a world leader in spatial transport modelling.</a:t>
            </a:r>
            <a:br>
              <a:rPr lang="en-NZ" dirty="0"/>
            </a:br>
            <a:endParaRPr lang="en-NZ" dirty="0"/>
          </a:p>
        </p:txBody>
      </p:sp>
      <p:sp>
        <p:nvSpPr>
          <p:cNvPr id="7" name="Freeform: Shape 6">
            <a:extLst>
              <a:ext uri="{FF2B5EF4-FFF2-40B4-BE49-F238E27FC236}">
                <a16:creationId xmlns:a16="http://schemas.microsoft.com/office/drawing/2014/main" id="{08394406-8CC5-41B9-BA41-3B9AAF1477C0}"/>
              </a:ext>
            </a:extLst>
          </p:cNvPr>
          <p:cNvSpPr/>
          <p:nvPr/>
        </p:nvSpPr>
        <p:spPr>
          <a:xfrm>
            <a:off x="366776" y="1730567"/>
            <a:ext cx="10402438" cy="4473715"/>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12" name="Oval 11">
            <a:extLst>
              <a:ext uri="{FF2B5EF4-FFF2-40B4-BE49-F238E27FC236}">
                <a16:creationId xmlns:a16="http://schemas.microsoft.com/office/drawing/2014/main" id="{337FAE06-A660-452F-A850-C7FB62180E10}"/>
              </a:ext>
            </a:extLst>
          </p:cNvPr>
          <p:cNvSpPr/>
          <p:nvPr/>
        </p:nvSpPr>
        <p:spPr>
          <a:xfrm>
            <a:off x="841072" y="608272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280013F8-7D3E-4FD9-9861-3707016A9182}"/>
              </a:ext>
            </a:extLst>
          </p:cNvPr>
          <p:cNvSpPr/>
          <p:nvPr/>
        </p:nvSpPr>
        <p:spPr>
          <a:xfrm>
            <a:off x="3717050" y="55733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sp>
        <p:nvSpPr>
          <p:cNvPr id="15" name="Oval 14">
            <a:extLst>
              <a:ext uri="{FF2B5EF4-FFF2-40B4-BE49-F238E27FC236}">
                <a16:creationId xmlns:a16="http://schemas.microsoft.com/office/drawing/2014/main" id="{F5799C8F-E3CB-4BC2-B61B-88643C53C4FC}"/>
              </a:ext>
            </a:extLst>
          </p:cNvPr>
          <p:cNvSpPr/>
          <p:nvPr/>
        </p:nvSpPr>
        <p:spPr>
          <a:xfrm>
            <a:off x="5231857" y="5223352"/>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604D60F9-66B7-45DF-B866-EEA78A78476E}"/>
              </a:ext>
            </a:extLst>
          </p:cNvPr>
          <p:cNvSpPr/>
          <p:nvPr/>
        </p:nvSpPr>
        <p:spPr>
          <a:xfrm>
            <a:off x="6789957" y="472289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9CFCB3E4-008D-49B4-945B-80458E2E1967}"/>
              </a:ext>
            </a:extLst>
          </p:cNvPr>
          <p:cNvSpPr/>
          <p:nvPr/>
        </p:nvSpPr>
        <p:spPr>
          <a:xfrm>
            <a:off x="8199005" y="4012163"/>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D514D0A-7804-4432-A94A-885F10542413}"/>
              </a:ext>
            </a:extLst>
          </p:cNvPr>
          <p:cNvSpPr/>
          <p:nvPr/>
        </p:nvSpPr>
        <p:spPr>
          <a:xfrm>
            <a:off x="9480039" y="301346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grpSp>
        <p:nvGrpSpPr>
          <p:cNvPr id="19" name="Group 18">
            <a:extLst>
              <a:ext uri="{FF2B5EF4-FFF2-40B4-BE49-F238E27FC236}">
                <a16:creationId xmlns:a16="http://schemas.microsoft.com/office/drawing/2014/main" id="{CE2F6D1D-AAB7-43FA-9DB3-9B8C265301E8}"/>
              </a:ext>
            </a:extLst>
          </p:cNvPr>
          <p:cNvGrpSpPr/>
          <p:nvPr/>
        </p:nvGrpSpPr>
        <p:grpSpPr>
          <a:xfrm>
            <a:off x="1381377" y="5650009"/>
            <a:ext cx="1104672" cy="321015"/>
            <a:chOff x="734785" y="5357542"/>
            <a:chExt cx="1116711" cy="348344"/>
          </a:xfrm>
        </p:grpSpPr>
        <p:pic>
          <p:nvPicPr>
            <p:cNvPr id="20" name="Graphic 19" descr="Marker with solid fill">
              <a:extLst>
                <a:ext uri="{FF2B5EF4-FFF2-40B4-BE49-F238E27FC236}">
                  <a16:creationId xmlns:a16="http://schemas.microsoft.com/office/drawing/2014/main" id="{37ED7A81-218D-4555-BD87-E7C40A9B1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785" y="5357542"/>
              <a:ext cx="348344" cy="348344"/>
            </a:xfrm>
            <a:prstGeom prst="rect">
              <a:avLst/>
            </a:prstGeom>
          </p:spPr>
        </p:pic>
        <p:sp>
          <p:nvSpPr>
            <p:cNvPr id="21" name="TextBox 20">
              <a:extLst>
                <a:ext uri="{FF2B5EF4-FFF2-40B4-BE49-F238E27FC236}">
                  <a16:creationId xmlns:a16="http://schemas.microsoft.com/office/drawing/2014/main" id="{04E5C5A9-4A64-488F-847C-76A91B36F8B7}"/>
                </a:ext>
              </a:extLst>
            </p:cNvPr>
            <p:cNvSpPr txBox="1"/>
            <p:nvPr/>
          </p:nvSpPr>
          <p:spPr>
            <a:xfrm>
              <a:off x="962290" y="5387092"/>
              <a:ext cx="889206" cy="200055"/>
            </a:xfrm>
            <a:prstGeom prst="rect">
              <a:avLst/>
            </a:prstGeom>
            <a:noFill/>
          </p:spPr>
          <p:txBody>
            <a:bodyPr wrap="square" rtlCol="0">
              <a:spAutoFit/>
            </a:bodyPr>
            <a:lstStyle/>
            <a:p>
              <a:pPr algn="just"/>
              <a:r>
                <a:rPr lang="en-NZ" sz="700" dirty="0">
                  <a:solidFill>
                    <a:srgbClr val="FF0000"/>
                  </a:solidFill>
                </a:rPr>
                <a:t>Current State</a:t>
              </a:r>
            </a:p>
          </p:txBody>
        </p:sp>
      </p:grpSp>
      <p:pic>
        <p:nvPicPr>
          <p:cNvPr id="1028" name="Picture 4" descr="Image result for central icon">
            <a:extLst>
              <a:ext uri="{FF2B5EF4-FFF2-40B4-BE49-F238E27FC236}">
                <a16:creationId xmlns:a16="http://schemas.microsoft.com/office/drawing/2014/main" id="{02741970-875D-4A53-AC01-69B84B08F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786" y="5037213"/>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oT Icon 3265851">
            <a:extLst>
              <a:ext uri="{FF2B5EF4-FFF2-40B4-BE49-F238E27FC236}">
                <a16:creationId xmlns:a16="http://schemas.microsoft.com/office/drawing/2014/main" id="{32890E89-5605-445E-B9B8-FD8728975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372" y="436153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eader Icon 50801">
            <a:extLst>
              <a:ext uri="{FF2B5EF4-FFF2-40B4-BE49-F238E27FC236}">
                <a16:creationId xmlns:a16="http://schemas.microsoft.com/office/drawing/2014/main" id="{78331C37-083C-4F4B-A35B-05F08A842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2061" y="113877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7F018FF-3B2B-4E41-A212-25AD1B2E63BF}"/>
              </a:ext>
            </a:extLst>
          </p:cNvPr>
          <p:cNvSpPr txBox="1"/>
          <p:nvPr/>
        </p:nvSpPr>
        <p:spPr>
          <a:xfrm>
            <a:off x="8734002" y="6488668"/>
            <a:ext cx="3457998" cy="369332"/>
          </a:xfrm>
          <a:prstGeom prst="rect">
            <a:avLst/>
          </a:prstGeom>
          <a:noFill/>
        </p:spPr>
        <p:txBody>
          <a:bodyPr wrap="none" lIns="91440" tIns="45720" rIns="91440" bIns="45720" rtlCol="0" anchor="t">
            <a:spAutoFit/>
          </a:bodyPr>
          <a:lstStyle/>
          <a:p>
            <a:r>
              <a:rPr lang="en-NZ" sz="900" dirty="0">
                <a:solidFill>
                  <a:schemeClr val="tx1">
                    <a:lumMod val="75000"/>
                    <a:lumOff val="25000"/>
                  </a:schemeClr>
                </a:solidFill>
              </a:rPr>
              <a:t>Note: Icons are source from </a:t>
            </a:r>
            <a:r>
              <a:rPr lang="en-NZ" sz="900" dirty="0">
                <a:solidFill>
                  <a:schemeClr val="tx1">
                    <a:lumMod val="75000"/>
                    <a:lumOff val="25000"/>
                  </a:schemeClr>
                </a:solidFill>
                <a:hlinkClick r:id="rId8">
                  <a:extLst>
                    <a:ext uri="{A12FA001-AC4F-418D-AE19-62706E023703}">
                      <ahyp:hlinkClr xmlns:ahyp="http://schemas.microsoft.com/office/drawing/2018/hyperlinkcolor" val="tx"/>
                    </a:ext>
                  </a:extLst>
                </a:hlinkClick>
              </a:rPr>
              <a:t>https://thenounproject.com/</a:t>
            </a:r>
            <a:r>
              <a:rPr lang="en-NZ" sz="900" dirty="0">
                <a:solidFill>
                  <a:schemeClr val="tx1">
                    <a:lumMod val="75000"/>
                    <a:lumOff val="25000"/>
                  </a:schemeClr>
                </a:solidFill>
              </a:rPr>
              <a:t> under CCBY</a:t>
            </a:r>
            <a:br>
              <a:rPr lang="en-NZ" sz="900" dirty="0">
                <a:solidFill>
                  <a:schemeClr val="tx1">
                    <a:lumMod val="75000"/>
                    <a:lumOff val="25000"/>
                  </a:schemeClr>
                </a:solidFill>
              </a:rPr>
            </a:br>
            <a:r>
              <a:rPr lang="en-NZ" sz="900" dirty="0">
                <a:solidFill>
                  <a:schemeClr val="tx1">
                    <a:lumMod val="75000"/>
                    <a:lumOff val="25000"/>
                  </a:schemeClr>
                </a:solidFill>
              </a:rPr>
              <a:t>They either need to be attributed or purchased.</a:t>
            </a:r>
          </a:p>
        </p:txBody>
      </p:sp>
      <p:sp>
        <p:nvSpPr>
          <p:cNvPr id="43" name="Oval 42">
            <a:extLst>
              <a:ext uri="{FF2B5EF4-FFF2-40B4-BE49-F238E27FC236}">
                <a16:creationId xmlns:a16="http://schemas.microsoft.com/office/drawing/2014/main" id="{366C0C50-7E27-465E-BB9E-D209552A18E0}"/>
              </a:ext>
            </a:extLst>
          </p:cNvPr>
          <p:cNvSpPr>
            <a:spLocks/>
          </p:cNvSpPr>
          <p:nvPr/>
        </p:nvSpPr>
        <p:spPr>
          <a:xfrm>
            <a:off x="-8759" y="3725240"/>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Central</a:t>
            </a:r>
          </a:p>
          <a:p>
            <a:pPr algn="ctr"/>
            <a:endParaRPr lang="en-NZ" sz="100" dirty="0">
              <a:solidFill>
                <a:srgbClr val="23B2E5"/>
              </a:solidFill>
            </a:endParaRPr>
          </a:p>
          <a:p>
            <a:pPr algn="ctr"/>
            <a:endParaRPr lang="en-NZ" sz="100" dirty="0">
              <a:solidFill>
                <a:srgbClr val="23B2E5"/>
              </a:solidFill>
            </a:endParaRPr>
          </a:p>
          <a:p>
            <a:pPr algn="ctr"/>
            <a:r>
              <a:rPr lang="en-NZ" sz="1100" i="1" dirty="0">
                <a:solidFill>
                  <a:schemeClr val="tx1"/>
                </a:solidFill>
              </a:rPr>
              <a:t>The Current GIS System.</a:t>
            </a:r>
          </a:p>
        </p:txBody>
      </p:sp>
      <p:sp>
        <p:nvSpPr>
          <p:cNvPr id="45" name="Oval 44">
            <a:extLst>
              <a:ext uri="{FF2B5EF4-FFF2-40B4-BE49-F238E27FC236}">
                <a16:creationId xmlns:a16="http://schemas.microsoft.com/office/drawing/2014/main" id="{ED49DE2B-A194-48DE-B11E-9E1AE4A582F7}"/>
              </a:ext>
            </a:extLst>
          </p:cNvPr>
          <p:cNvSpPr>
            <a:spLocks/>
          </p:cNvSpPr>
          <p:nvPr/>
        </p:nvSpPr>
        <p:spPr>
          <a:xfrm>
            <a:off x="1428229" y="350549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Collaborative</a:t>
            </a:r>
            <a:br>
              <a:rPr lang="en-NZ" sz="1200" b="1" dirty="0">
                <a:solidFill>
                  <a:srgbClr val="113880"/>
                </a:solidFill>
              </a:rPr>
            </a:b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 self-service GIS System will improve internal efficiencies and data quality.</a:t>
            </a:r>
          </a:p>
        </p:txBody>
      </p:sp>
      <p:sp>
        <p:nvSpPr>
          <p:cNvPr id="46" name="Oval 45">
            <a:extLst>
              <a:ext uri="{FF2B5EF4-FFF2-40B4-BE49-F238E27FC236}">
                <a16:creationId xmlns:a16="http://schemas.microsoft.com/office/drawing/2014/main" id="{3F5F9D72-2EA4-4F1C-A4C9-75E934FFDCD0}"/>
              </a:ext>
            </a:extLst>
          </p:cNvPr>
          <p:cNvSpPr>
            <a:spLocks/>
          </p:cNvSpPr>
          <p:nvPr/>
        </p:nvSpPr>
        <p:spPr>
          <a:xfrm>
            <a:off x="2861565" y="3184207"/>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Distributed</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 distributed GIS Systems will ensure that AT acquires high-quality 3</a:t>
            </a:r>
            <a:r>
              <a:rPr lang="en-NZ" sz="1100" baseline="30000" dirty="0">
                <a:solidFill>
                  <a:schemeClr val="tx1"/>
                </a:solidFill>
              </a:rPr>
              <a:t>rd</a:t>
            </a:r>
            <a:r>
              <a:rPr lang="en-NZ" sz="1100" dirty="0">
                <a:solidFill>
                  <a:schemeClr val="tx1"/>
                </a:solidFill>
              </a:rPr>
              <a:t> party datasets</a:t>
            </a:r>
          </a:p>
        </p:txBody>
      </p:sp>
      <p:sp>
        <p:nvSpPr>
          <p:cNvPr id="47" name="Oval 46">
            <a:extLst>
              <a:ext uri="{FF2B5EF4-FFF2-40B4-BE49-F238E27FC236}">
                <a16:creationId xmlns:a16="http://schemas.microsoft.com/office/drawing/2014/main" id="{08110FA9-AC0D-4BF1-B42F-3AEC7AA36FDD}"/>
              </a:ext>
            </a:extLst>
          </p:cNvPr>
          <p:cNvSpPr>
            <a:spLocks/>
          </p:cNvSpPr>
          <p:nvPr/>
        </p:nvSpPr>
        <p:spPr>
          <a:xfrm>
            <a:off x="5934472" y="217888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Digital Twin</a:t>
            </a: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Combining quality internal, external and real time data allows for the creation of a digital twin, enabling meaningful analytics</a:t>
            </a:r>
          </a:p>
        </p:txBody>
      </p:sp>
      <p:sp>
        <p:nvSpPr>
          <p:cNvPr id="48" name="Oval 47">
            <a:extLst>
              <a:ext uri="{FF2B5EF4-FFF2-40B4-BE49-F238E27FC236}">
                <a16:creationId xmlns:a16="http://schemas.microsoft.com/office/drawing/2014/main" id="{CAF41F51-AAA3-42AC-A18F-13C20D86C731}"/>
              </a:ext>
            </a:extLst>
          </p:cNvPr>
          <p:cNvSpPr>
            <a:spLocks/>
          </p:cNvSpPr>
          <p:nvPr/>
        </p:nvSpPr>
        <p:spPr>
          <a:xfrm>
            <a:off x="4376372" y="2774973"/>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Real Time</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Integration with real time systems ensures that data is up to date.</a:t>
            </a:r>
            <a:endParaRPr lang="en-NZ" sz="1100" dirty="0">
              <a:solidFill>
                <a:schemeClr val="tx1"/>
              </a:solidFill>
              <a:cs typeface="Calibri"/>
            </a:endParaRPr>
          </a:p>
        </p:txBody>
      </p:sp>
      <p:sp>
        <p:nvSpPr>
          <p:cNvPr id="49" name="Oval 48">
            <a:extLst>
              <a:ext uri="{FF2B5EF4-FFF2-40B4-BE49-F238E27FC236}">
                <a16:creationId xmlns:a16="http://schemas.microsoft.com/office/drawing/2014/main" id="{CCF1B05E-7A8F-4D1B-9FA8-05161157C78C}"/>
              </a:ext>
            </a:extLst>
          </p:cNvPr>
          <p:cNvSpPr>
            <a:spLocks/>
          </p:cNvSpPr>
          <p:nvPr/>
        </p:nvSpPr>
        <p:spPr>
          <a:xfrm>
            <a:off x="8624554" y="26115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Pre-emptive Analytics</a:t>
            </a:r>
            <a:br>
              <a:rPr lang="en-NZ" sz="1200" b="1" dirty="0">
                <a:solidFill>
                  <a:srgbClr val="113880"/>
                </a:solidFill>
              </a:rPr>
            </a:br>
            <a:r>
              <a:rPr lang="en-NZ" sz="400" b="1" dirty="0">
                <a:solidFill>
                  <a:srgbClr val="113880"/>
                </a:solidFill>
              </a:rPr>
              <a:t> </a:t>
            </a:r>
            <a:endParaRPr lang="en-NZ" sz="1100" dirty="0">
              <a:solidFill>
                <a:schemeClr val="tx1"/>
              </a:solidFill>
            </a:endParaRPr>
          </a:p>
          <a:p>
            <a:pPr algn="ctr"/>
            <a:r>
              <a:rPr lang="en-NZ" sz="1100" dirty="0">
                <a:solidFill>
                  <a:schemeClr val="tx1"/>
                </a:solidFill>
              </a:rPr>
              <a:t>Enables predicting what might happen, proactively addressing needs rather than reactively.</a:t>
            </a:r>
          </a:p>
        </p:txBody>
      </p:sp>
      <p:sp>
        <p:nvSpPr>
          <p:cNvPr id="50" name="Oval 49">
            <a:extLst>
              <a:ext uri="{FF2B5EF4-FFF2-40B4-BE49-F238E27FC236}">
                <a16:creationId xmlns:a16="http://schemas.microsoft.com/office/drawing/2014/main" id="{CB69A810-658D-4A62-B5A4-6C33925595C1}"/>
              </a:ext>
            </a:extLst>
          </p:cNvPr>
          <p:cNvSpPr>
            <a:spLocks/>
          </p:cNvSpPr>
          <p:nvPr/>
        </p:nvSpPr>
        <p:spPr>
          <a:xfrm>
            <a:off x="7343520" y="130130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Retrospective Analytics</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Enables understanding of what is happening, as well as robust planning for the future.</a:t>
            </a:r>
          </a:p>
        </p:txBody>
      </p:sp>
      <p:sp>
        <p:nvSpPr>
          <p:cNvPr id="51" name="Oval 50">
            <a:extLst>
              <a:ext uri="{FF2B5EF4-FFF2-40B4-BE49-F238E27FC236}">
                <a16:creationId xmlns:a16="http://schemas.microsoft.com/office/drawing/2014/main" id="{E30D83F1-F69C-4214-AD8F-D2136E648977}"/>
              </a:ext>
            </a:extLst>
          </p:cNvPr>
          <p:cNvSpPr>
            <a:spLocks/>
          </p:cNvSpPr>
          <p:nvPr/>
        </p:nvSpPr>
        <p:spPr>
          <a:xfrm>
            <a:off x="10142061" y="-12854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Lead Transport Agency</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 world leader in spatial transport modelling</a:t>
            </a:r>
          </a:p>
        </p:txBody>
      </p:sp>
      <p:pic>
        <p:nvPicPr>
          <p:cNvPr id="3" name="Picture 2" descr="Machine Learning Icon 3294104">
            <a:extLst>
              <a:ext uri="{FF2B5EF4-FFF2-40B4-BE49-F238E27FC236}">
                <a16:creationId xmlns:a16="http://schemas.microsoft.com/office/drawing/2014/main" id="{3CDA9E7B-511A-4F85-809E-B8010DE4AA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54554" y="199686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geospatial Icon 3160706">
            <a:extLst>
              <a:ext uri="{FF2B5EF4-FFF2-40B4-BE49-F238E27FC236}">
                <a16:creationId xmlns:a16="http://schemas.microsoft.com/office/drawing/2014/main" id="{E7AF9652-B49A-48DF-B095-8E3AA80F96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3520" y="308356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stributed network Icon 1646177">
            <a:extLst>
              <a:ext uri="{FF2B5EF4-FFF2-40B4-BE49-F238E27FC236}">
                <a16:creationId xmlns:a16="http://schemas.microsoft.com/office/drawing/2014/main" id="{AAE47E6D-FB6E-4F6D-BD3B-B4FB13665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1565" y="4602624"/>
            <a:ext cx="720000" cy="75405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C1C83478-C2B4-4487-A588-580F67B5175E}"/>
              </a:ext>
            </a:extLst>
          </p:cNvPr>
          <p:cNvSpPr/>
          <p:nvPr/>
        </p:nvSpPr>
        <p:spPr>
          <a:xfrm>
            <a:off x="2277786" y="5839232"/>
            <a:ext cx="90000" cy="9000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1026" name="Picture 2" descr="Image result for central icon">
            <a:extLst>
              <a:ext uri="{FF2B5EF4-FFF2-40B4-BE49-F238E27FC236}">
                <a16:creationId xmlns:a16="http://schemas.microsoft.com/office/drawing/2014/main" id="{3DAE4F4E-3985-431E-9DA6-C522141013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41" y="525765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gital Twin Icon 1579468">
            <a:extLst>
              <a:ext uri="{FF2B5EF4-FFF2-40B4-BE49-F238E27FC236}">
                <a16:creationId xmlns:a16="http://schemas.microsoft.com/office/drawing/2014/main" id="{73635634-3C08-41AB-9DD5-156125E2EF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1872" y="3665099"/>
            <a:ext cx="945200" cy="945200"/>
          </a:xfrm>
          <a:prstGeom prst="rect">
            <a:avLst/>
          </a:prstGeom>
          <a:noFill/>
          <a:extLst>
            <a:ext uri="{909E8E84-426E-40DD-AFC4-6F175D3DCCD1}">
              <a14:hiddenFill xmlns:a14="http://schemas.microsoft.com/office/drawing/2010/main">
                <a:solidFill>
                  <a:srgbClr val="FFFFFF"/>
                </a:solidFill>
              </a14:hiddenFill>
            </a:ext>
          </a:extLst>
        </p:spPr>
      </p:pic>
      <p:sp>
        <p:nvSpPr>
          <p:cNvPr id="34" name="Arrow: Curved Down 33">
            <a:extLst>
              <a:ext uri="{FF2B5EF4-FFF2-40B4-BE49-F238E27FC236}">
                <a16:creationId xmlns:a16="http://schemas.microsoft.com/office/drawing/2014/main" id="{B6968E4E-4B80-4103-B8BF-E77FF377BF2A}"/>
              </a:ext>
            </a:extLst>
          </p:cNvPr>
          <p:cNvSpPr/>
          <p:nvPr/>
        </p:nvSpPr>
        <p:spPr>
          <a:xfrm>
            <a:off x="837794" y="3199690"/>
            <a:ext cx="1486043" cy="611610"/>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NZ">
              <a:solidFill>
                <a:schemeClr val="tx1"/>
              </a:solidFill>
            </a:endParaRPr>
          </a:p>
        </p:txBody>
      </p:sp>
      <p:sp>
        <p:nvSpPr>
          <p:cNvPr id="35" name="Arrow: Curved Down 34">
            <a:extLst>
              <a:ext uri="{FF2B5EF4-FFF2-40B4-BE49-F238E27FC236}">
                <a16:creationId xmlns:a16="http://schemas.microsoft.com/office/drawing/2014/main" id="{381906CB-486B-4494-984E-E462D11539D0}"/>
              </a:ext>
            </a:extLst>
          </p:cNvPr>
          <p:cNvSpPr/>
          <p:nvPr/>
        </p:nvSpPr>
        <p:spPr>
          <a:xfrm>
            <a:off x="2340223" y="2835941"/>
            <a:ext cx="1486043" cy="611610"/>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NZ">
              <a:solidFill>
                <a:schemeClr val="tx1"/>
              </a:solidFill>
            </a:endParaRPr>
          </a:p>
        </p:txBody>
      </p:sp>
      <p:sp>
        <p:nvSpPr>
          <p:cNvPr id="36" name="Arrow: Curved Down 35">
            <a:extLst>
              <a:ext uri="{FF2B5EF4-FFF2-40B4-BE49-F238E27FC236}">
                <a16:creationId xmlns:a16="http://schemas.microsoft.com/office/drawing/2014/main" id="{2612CD40-A93D-4A74-9015-131FD3FEF860}"/>
              </a:ext>
            </a:extLst>
          </p:cNvPr>
          <p:cNvSpPr/>
          <p:nvPr/>
        </p:nvSpPr>
        <p:spPr>
          <a:xfrm>
            <a:off x="3787769" y="2434973"/>
            <a:ext cx="1486043" cy="611610"/>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NZ">
              <a:solidFill>
                <a:schemeClr val="tx1"/>
              </a:solidFill>
            </a:endParaRPr>
          </a:p>
        </p:txBody>
      </p:sp>
      <p:sp>
        <p:nvSpPr>
          <p:cNvPr id="37" name="Arrow: Curved Down 36">
            <a:extLst>
              <a:ext uri="{FF2B5EF4-FFF2-40B4-BE49-F238E27FC236}">
                <a16:creationId xmlns:a16="http://schemas.microsoft.com/office/drawing/2014/main" id="{22C4BDF2-D495-4846-8946-9F874A8F5337}"/>
              </a:ext>
            </a:extLst>
          </p:cNvPr>
          <p:cNvSpPr/>
          <p:nvPr/>
        </p:nvSpPr>
        <p:spPr>
          <a:xfrm>
            <a:off x="3504274" y="1454175"/>
            <a:ext cx="3429926" cy="611610"/>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NZ">
              <a:solidFill>
                <a:schemeClr val="tx1"/>
              </a:solidFill>
            </a:endParaRPr>
          </a:p>
        </p:txBody>
      </p:sp>
      <p:sp>
        <p:nvSpPr>
          <p:cNvPr id="38" name="Left Brace 37">
            <a:extLst>
              <a:ext uri="{FF2B5EF4-FFF2-40B4-BE49-F238E27FC236}">
                <a16:creationId xmlns:a16="http://schemas.microsoft.com/office/drawing/2014/main" id="{1B933F45-EF9F-471E-9CEB-3B1FBA31D9D3}"/>
              </a:ext>
            </a:extLst>
          </p:cNvPr>
          <p:cNvSpPr/>
          <p:nvPr/>
        </p:nvSpPr>
        <p:spPr>
          <a:xfrm rot="5400000">
            <a:off x="3467639" y="683231"/>
            <a:ext cx="243534" cy="3368812"/>
          </a:xfrm>
          <a:prstGeom prst="leftBrace">
            <a:avLst/>
          </a:prstGeom>
          <a:ln w="38100">
            <a:solidFill>
              <a:srgbClr val="53872F"/>
            </a:solidFill>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NZ"/>
          </a:p>
        </p:txBody>
      </p:sp>
      <p:sp>
        <p:nvSpPr>
          <p:cNvPr id="40" name="Arrow: Curved Down 39">
            <a:extLst>
              <a:ext uri="{FF2B5EF4-FFF2-40B4-BE49-F238E27FC236}">
                <a16:creationId xmlns:a16="http://schemas.microsoft.com/office/drawing/2014/main" id="{D8947147-8EAA-4278-A337-729749299F2A}"/>
              </a:ext>
            </a:extLst>
          </p:cNvPr>
          <p:cNvSpPr/>
          <p:nvPr/>
        </p:nvSpPr>
        <p:spPr>
          <a:xfrm rot="20309517">
            <a:off x="6694214" y="480367"/>
            <a:ext cx="2866117" cy="611610"/>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NZ">
              <a:solidFill>
                <a:schemeClr val="tx1"/>
              </a:solidFill>
            </a:endParaRPr>
          </a:p>
        </p:txBody>
      </p:sp>
      <p:sp>
        <p:nvSpPr>
          <p:cNvPr id="39" name="Arrow: Curved Down 38">
            <a:extLst>
              <a:ext uri="{FF2B5EF4-FFF2-40B4-BE49-F238E27FC236}">
                <a16:creationId xmlns:a16="http://schemas.microsoft.com/office/drawing/2014/main" id="{8CC27F4D-8E42-44AB-BAB7-7D68F801E523}"/>
              </a:ext>
            </a:extLst>
          </p:cNvPr>
          <p:cNvSpPr/>
          <p:nvPr/>
        </p:nvSpPr>
        <p:spPr>
          <a:xfrm>
            <a:off x="6878987" y="1008351"/>
            <a:ext cx="1486043" cy="611610"/>
          </a:xfrm>
          <a:prstGeom prst="curved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NZ">
              <a:solidFill>
                <a:schemeClr val="tx1"/>
              </a:solidFill>
            </a:endParaRPr>
          </a:p>
        </p:txBody>
      </p:sp>
      <p:sp>
        <p:nvSpPr>
          <p:cNvPr id="41" name="Arrow: Curved Down 40">
            <a:extLst>
              <a:ext uri="{FF2B5EF4-FFF2-40B4-BE49-F238E27FC236}">
                <a16:creationId xmlns:a16="http://schemas.microsoft.com/office/drawing/2014/main" id="{4F3A82A6-CDF3-4722-A41C-CC496291E974}"/>
              </a:ext>
            </a:extLst>
          </p:cNvPr>
          <p:cNvSpPr/>
          <p:nvPr/>
        </p:nvSpPr>
        <p:spPr>
          <a:xfrm rot="10800000" flipH="1">
            <a:off x="9939040" y="1940065"/>
            <a:ext cx="1294708" cy="611610"/>
          </a:xfrm>
          <a:prstGeom prst="curved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NZ">
              <a:solidFill>
                <a:schemeClr val="tx1"/>
              </a:solidFill>
            </a:endParaRPr>
          </a:p>
        </p:txBody>
      </p:sp>
    </p:spTree>
    <p:extLst>
      <p:ext uri="{BB962C8B-B14F-4D97-AF65-F5344CB8AC3E}">
        <p14:creationId xmlns:p14="http://schemas.microsoft.com/office/powerpoint/2010/main" val="278734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0" grpId="0" animBg="1"/>
      <p:bldP spid="39"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BF2C4-DA85-46A3-8180-220682EAE420}"/>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Roadmap</a:t>
            </a:r>
            <a:br>
              <a:rPr lang="en-US" b="1" i="0" dirty="0">
                <a:solidFill>
                  <a:schemeClr val="bg1"/>
                </a:solidFill>
                <a:effectLst/>
                <a:latin typeface="Calibri" panose="020F0502020204030204" pitchFamily="34" charset="0"/>
              </a:rPr>
            </a:br>
            <a:endParaRPr lang="en-NZ" dirty="0">
              <a:solidFill>
                <a:schemeClr val="bg1"/>
              </a:solidFill>
            </a:endParaRPr>
          </a:p>
        </p:txBody>
      </p:sp>
      <p:sp>
        <p:nvSpPr>
          <p:cNvPr id="9" name="TextBox 8">
            <a:extLst>
              <a:ext uri="{FF2B5EF4-FFF2-40B4-BE49-F238E27FC236}">
                <a16:creationId xmlns:a16="http://schemas.microsoft.com/office/drawing/2014/main" id="{E32349AB-9366-4A91-B377-A6BE25F40DD8}"/>
              </a:ext>
            </a:extLst>
          </p:cNvPr>
          <p:cNvSpPr txBox="1"/>
          <p:nvPr/>
        </p:nvSpPr>
        <p:spPr>
          <a:xfrm>
            <a:off x="372980" y="5932347"/>
            <a:ext cx="11037694" cy="369332"/>
          </a:xfrm>
          <a:prstGeom prst="rect">
            <a:avLst/>
          </a:prstGeom>
          <a:noFill/>
        </p:spPr>
        <p:txBody>
          <a:bodyPr wrap="square">
            <a:spAutoFit/>
          </a:bodyPr>
          <a:lstStyle/>
          <a:p>
            <a:pPr algn="ctr"/>
            <a:r>
              <a:rPr lang="en-NZ" dirty="0">
                <a:solidFill>
                  <a:schemeClr val="tx1">
                    <a:lumMod val="75000"/>
                    <a:lumOff val="25000"/>
                  </a:schemeClr>
                </a:solidFill>
              </a:rPr>
              <a:t>Time</a:t>
            </a:r>
          </a:p>
        </p:txBody>
      </p:sp>
      <p:sp>
        <p:nvSpPr>
          <p:cNvPr id="10" name="TextBox 9">
            <a:extLst>
              <a:ext uri="{FF2B5EF4-FFF2-40B4-BE49-F238E27FC236}">
                <a16:creationId xmlns:a16="http://schemas.microsoft.com/office/drawing/2014/main" id="{8920CEA3-AB2C-42C3-B973-08194644ADA8}"/>
              </a:ext>
            </a:extLst>
          </p:cNvPr>
          <p:cNvSpPr txBox="1"/>
          <p:nvPr/>
        </p:nvSpPr>
        <p:spPr>
          <a:xfrm rot="5400000">
            <a:off x="8756682" y="3839892"/>
            <a:ext cx="4587983" cy="369332"/>
          </a:xfrm>
          <a:prstGeom prst="rect">
            <a:avLst/>
          </a:prstGeom>
          <a:noFill/>
        </p:spPr>
        <p:txBody>
          <a:bodyPr wrap="square">
            <a:spAutoFit/>
          </a:bodyPr>
          <a:lstStyle/>
          <a:p>
            <a:pPr algn="ctr"/>
            <a:r>
              <a:rPr lang="en-NZ" dirty="0">
                <a:solidFill>
                  <a:schemeClr val="tx1">
                    <a:lumMod val="75000"/>
                    <a:lumOff val="25000"/>
                  </a:schemeClr>
                </a:solidFill>
              </a:rPr>
              <a:t>Capability</a:t>
            </a:r>
          </a:p>
        </p:txBody>
      </p:sp>
      <p:sp>
        <p:nvSpPr>
          <p:cNvPr id="11" name="TextBox 10">
            <a:extLst>
              <a:ext uri="{FF2B5EF4-FFF2-40B4-BE49-F238E27FC236}">
                <a16:creationId xmlns:a16="http://schemas.microsoft.com/office/drawing/2014/main" id="{844DF514-5D4E-4985-9FA1-4B8A1BEDC6AE}"/>
              </a:ext>
            </a:extLst>
          </p:cNvPr>
          <p:cNvSpPr txBox="1"/>
          <p:nvPr/>
        </p:nvSpPr>
        <p:spPr>
          <a:xfrm>
            <a:off x="3222034" y="0"/>
            <a:ext cx="5400000" cy="1138773"/>
          </a:xfrm>
          <a:prstGeom prst="rect">
            <a:avLst/>
          </a:prstGeom>
          <a:noFill/>
        </p:spPr>
        <p:txBody>
          <a:bodyPr wrap="square" rtlCol="0">
            <a:spAutoFit/>
          </a:bodyPr>
          <a:lstStyle/>
          <a:p>
            <a:br>
              <a:rPr lang="en-NZ" sz="1200" dirty="0"/>
            </a:br>
            <a:r>
              <a:rPr lang="en-NZ" dirty="0">
                <a:solidFill>
                  <a:srgbClr val="113880"/>
                </a:solidFill>
              </a:rPr>
              <a:t>Technology</a:t>
            </a:r>
            <a:br>
              <a:rPr lang="en-NZ" dirty="0"/>
            </a:br>
            <a:r>
              <a:rPr lang="en-NZ" sz="1000" dirty="0"/>
              <a:t>High-level summary of the technology required to achieve the milestones, required to realise the Vision of being a world leader in spatial transport modelling.</a:t>
            </a:r>
            <a:br>
              <a:rPr lang="en-NZ" dirty="0"/>
            </a:br>
            <a:endParaRPr lang="en-NZ" dirty="0"/>
          </a:p>
        </p:txBody>
      </p:sp>
      <p:sp>
        <p:nvSpPr>
          <p:cNvPr id="7" name="Freeform: Shape 6">
            <a:extLst>
              <a:ext uri="{FF2B5EF4-FFF2-40B4-BE49-F238E27FC236}">
                <a16:creationId xmlns:a16="http://schemas.microsoft.com/office/drawing/2014/main" id="{08394406-8CC5-41B9-BA41-3B9AAF1477C0}"/>
              </a:ext>
            </a:extLst>
          </p:cNvPr>
          <p:cNvSpPr/>
          <p:nvPr/>
        </p:nvSpPr>
        <p:spPr>
          <a:xfrm>
            <a:off x="366776" y="1730567"/>
            <a:ext cx="10402438" cy="4473715"/>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12" name="Oval 11">
            <a:extLst>
              <a:ext uri="{FF2B5EF4-FFF2-40B4-BE49-F238E27FC236}">
                <a16:creationId xmlns:a16="http://schemas.microsoft.com/office/drawing/2014/main" id="{337FAE06-A660-452F-A850-C7FB62180E10}"/>
              </a:ext>
            </a:extLst>
          </p:cNvPr>
          <p:cNvSpPr/>
          <p:nvPr/>
        </p:nvSpPr>
        <p:spPr>
          <a:xfrm>
            <a:off x="841072" y="608272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280013F8-7D3E-4FD9-9861-3707016A9182}"/>
              </a:ext>
            </a:extLst>
          </p:cNvPr>
          <p:cNvSpPr/>
          <p:nvPr/>
        </p:nvSpPr>
        <p:spPr>
          <a:xfrm>
            <a:off x="3717050" y="55733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sp>
        <p:nvSpPr>
          <p:cNvPr id="15" name="Oval 14">
            <a:extLst>
              <a:ext uri="{FF2B5EF4-FFF2-40B4-BE49-F238E27FC236}">
                <a16:creationId xmlns:a16="http://schemas.microsoft.com/office/drawing/2014/main" id="{F5799C8F-E3CB-4BC2-B61B-88643C53C4FC}"/>
              </a:ext>
            </a:extLst>
          </p:cNvPr>
          <p:cNvSpPr/>
          <p:nvPr/>
        </p:nvSpPr>
        <p:spPr>
          <a:xfrm>
            <a:off x="5231857" y="5223352"/>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604D60F9-66B7-45DF-B866-EEA78A78476E}"/>
              </a:ext>
            </a:extLst>
          </p:cNvPr>
          <p:cNvSpPr/>
          <p:nvPr/>
        </p:nvSpPr>
        <p:spPr>
          <a:xfrm>
            <a:off x="6789957" y="472289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9CFCB3E4-008D-49B4-945B-80458E2E1967}"/>
              </a:ext>
            </a:extLst>
          </p:cNvPr>
          <p:cNvSpPr/>
          <p:nvPr/>
        </p:nvSpPr>
        <p:spPr>
          <a:xfrm>
            <a:off x="8199005" y="4012163"/>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D514D0A-7804-4432-A94A-885F10542413}"/>
              </a:ext>
            </a:extLst>
          </p:cNvPr>
          <p:cNvSpPr/>
          <p:nvPr/>
        </p:nvSpPr>
        <p:spPr>
          <a:xfrm>
            <a:off x="9480039" y="301346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grpSp>
        <p:nvGrpSpPr>
          <p:cNvPr id="19" name="Group 18">
            <a:extLst>
              <a:ext uri="{FF2B5EF4-FFF2-40B4-BE49-F238E27FC236}">
                <a16:creationId xmlns:a16="http://schemas.microsoft.com/office/drawing/2014/main" id="{CE2F6D1D-AAB7-43FA-9DB3-9B8C265301E8}"/>
              </a:ext>
            </a:extLst>
          </p:cNvPr>
          <p:cNvGrpSpPr/>
          <p:nvPr/>
        </p:nvGrpSpPr>
        <p:grpSpPr>
          <a:xfrm>
            <a:off x="1381377" y="5650009"/>
            <a:ext cx="1104672" cy="321015"/>
            <a:chOff x="734785" y="5357542"/>
            <a:chExt cx="1116711" cy="348344"/>
          </a:xfrm>
        </p:grpSpPr>
        <p:pic>
          <p:nvPicPr>
            <p:cNvPr id="20" name="Graphic 19" descr="Marker with solid fill">
              <a:extLst>
                <a:ext uri="{FF2B5EF4-FFF2-40B4-BE49-F238E27FC236}">
                  <a16:creationId xmlns:a16="http://schemas.microsoft.com/office/drawing/2014/main" id="{37ED7A81-218D-4555-BD87-E7C40A9B1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785" y="5357542"/>
              <a:ext cx="348344" cy="348344"/>
            </a:xfrm>
            <a:prstGeom prst="rect">
              <a:avLst/>
            </a:prstGeom>
          </p:spPr>
        </p:pic>
        <p:sp>
          <p:nvSpPr>
            <p:cNvPr id="21" name="TextBox 20">
              <a:extLst>
                <a:ext uri="{FF2B5EF4-FFF2-40B4-BE49-F238E27FC236}">
                  <a16:creationId xmlns:a16="http://schemas.microsoft.com/office/drawing/2014/main" id="{04E5C5A9-4A64-488F-847C-76A91B36F8B7}"/>
                </a:ext>
              </a:extLst>
            </p:cNvPr>
            <p:cNvSpPr txBox="1"/>
            <p:nvPr/>
          </p:nvSpPr>
          <p:spPr>
            <a:xfrm>
              <a:off x="962290" y="5387092"/>
              <a:ext cx="889206" cy="200055"/>
            </a:xfrm>
            <a:prstGeom prst="rect">
              <a:avLst/>
            </a:prstGeom>
            <a:noFill/>
          </p:spPr>
          <p:txBody>
            <a:bodyPr wrap="square" rtlCol="0">
              <a:spAutoFit/>
            </a:bodyPr>
            <a:lstStyle/>
            <a:p>
              <a:pPr algn="just"/>
              <a:r>
                <a:rPr lang="en-NZ" sz="700" dirty="0">
                  <a:solidFill>
                    <a:srgbClr val="FF0000"/>
                  </a:solidFill>
                </a:rPr>
                <a:t>Current State</a:t>
              </a:r>
            </a:p>
          </p:txBody>
        </p:sp>
      </p:grpSp>
      <p:pic>
        <p:nvPicPr>
          <p:cNvPr id="1028" name="Picture 4" descr="Image result for central icon">
            <a:extLst>
              <a:ext uri="{FF2B5EF4-FFF2-40B4-BE49-F238E27FC236}">
                <a16:creationId xmlns:a16="http://schemas.microsoft.com/office/drawing/2014/main" id="{02741970-875D-4A53-AC01-69B84B08F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786" y="5037213"/>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oT Icon 3265851">
            <a:extLst>
              <a:ext uri="{FF2B5EF4-FFF2-40B4-BE49-F238E27FC236}">
                <a16:creationId xmlns:a16="http://schemas.microsoft.com/office/drawing/2014/main" id="{32890E89-5605-445E-B9B8-FD8728975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372" y="436153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eader Icon 50801">
            <a:extLst>
              <a:ext uri="{FF2B5EF4-FFF2-40B4-BE49-F238E27FC236}">
                <a16:creationId xmlns:a16="http://schemas.microsoft.com/office/drawing/2014/main" id="{78331C37-083C-4F4B-A35B-05F08A842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2061" y="113877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7F018FF-3B2B-4E41-A212-25AD1B2E63BF}"/>
              </a:ext>
            </a:extLst>
          </p:cNvPr>
          <p:cNvSpPr txBox="1"/>
          <p:nvPr/>
        </p:nvSpPr>
        <p:spPr>
          <a:xfrm>
            <a:off x="8734002" y="6488668"/>
            <a:ext cx="3457998" cy="369332"/>
          </a:xfrm>
          <a:prstGeom prst="rect">
            <a:avLst/>
          </a:prstGeom>
          <a:noFill/>
        </p:spPr>
        <p:txBody>
          <a:bodyPr wrap="none" lIns="91440" tIns="45720" rIns="91440" bIns="45720" rtlCol="0" anchor="t">
            <a:spAutoFit/>
          </a:bodyPr>
          <a:lstStyle/>
          <a:p>
            <a:r>
              <a:rPr lang="en-NZ" sz="900" dirty="0">
                <a:solidFill>
                  <a:schemeClr val="tx1">
                    <a:lumMod val="75000"/>
                    <a:lumOff val="25000"/>
                  </a:schemeClr>
                </a:solidFill>
              </a:rPr>
              <a:t>Note: Icons are source from </a:t>
            </a:r>
            <a:r>
              <a:rPr lang="en-NZ" sz="900" dirty="0">
                <a:solidFill>
                  <a:schemeClr val="tx1">
                    <a:lumMod val="75000"/>
                    <a:lumOff val="25000"/>
                  </a:schemeClr>
                </a:solidFill>
                <a:hlinkClick r:id="rId8">
                  <a:extLst>
                    <a:ext uri="{A12FA001-AC4F-418D-AE19-62706E023703}">
                      <ahyp:hlinkClr xmlns:ahyp="http://schemas.microsoft.com/office/drawing/2018/hyperlinkcolor" val="tx"/>
                    </a:ext>
                  </a:extLst>
                </a:hlinkClick>
              </a:rPr>
              <a:t>https://thenounproject.com/</a:t>
            </a:r>
            <a:r>
              <a:rPr lang="en-NZ" sz="900" dirty="0">
                <a:solidFill>
                  <a:schemeClr val="tx1">
                    <a:lumMod val="75000"/>
                    <a:lumOff val="25000"/>
                  </a:schemeClr>
                </a:solidFill>
              </a:rPr>
              <a:t> under CCBY</a:t>
            </a:r>
            <a:br>
              <a:rPr lang="en-NZ" sz="900" dirty="0">
                <a:solidFill>
                  <a:schemeClr val="tx1">
                    <a:lumMod val="75000"/>
                    <a:lumOff val="25000"/>
                  </a:schemeClr>
                </a:solidFill>
              </a:rPr>
            </a:br>
            <a:r>
              <a:rPr lang="en-NZ" sz="900" dirty="0">
                <a:solidFill>
                  <a:schemeClr val="tx1">
                    <a:lumMod val="75000"/>
                    <a:lumOff val="25000"/>
                  </a:schemeClr>
                </a:solidFill>
              </a:rPr>
              <a:t>They either need to be attributed or purchased.</a:t>
            </a:r>
          </a:p>
        </p:txBody>
      </p:sp>
      <p:sp>
        <p:nvSpPr>
          <p:cNvPr id="43" name="Oval 42">
            <a:extLst>
              <a:ext uri="{FF2B5EF4-FFF2-40B4-BE49-F238E27FC236}">
                <a16:creationId xmlns:a16="http://schemas.microsoft.com/office/drawing/2014/main" id="{366C0C50-7E27-465E-BB9E-D209552A18E0}"/>
              </a:ext>
            </a:extLst>
          </p:cNvPr>
          <p:cNvSpPr>
            <a:spLocks/>
          </p:cNvSpPr>
          <p:nvPr/>
        </p:nvSpPr>
        <p:spPr>
          <a:xfrm>
            <a:off x="-8759" y="3725240"/>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Central</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ArcGIS Enterprise</a:t>
            </a:r>
          </a:p>
          <a:p>
            <a:pPr algn="ctr"/>
            <a:r>
              <a:rPr lang="en-NZ" sz="1100" dirty="0">
                <a:solidFill>
                  <a:schemeClr val="tx1"/>
                </a:solidFill>
              </a:rPr>
              <a:t>ArcGIS Desktop</a:t>
            </a:r>
          </a:p>
          <a:p>
            <a:pPr algn="ctr"/>
            <a:r>
              <a:rPr lang="en-NZ" sz="1100" dirty="0">
                <a:solidFill>
                  <a:schemeClr val="tx1"/>
                </a:solidFill>
              </a:rPr>
              <a:t>FME Desktop</a:t>
            </a:r>
          </a:p>
        </p:txBody>
      </p:sp>
      <p:sp>
        <p:nvSpPr>
          <p:cNvPr id="45" name="Oval 44">
            <a:extLst>
              <a:ext uri="{FF2B5EF4-FFF2-40B4-BE49-F238E27FC236}">
                <a16:creationId xmlns:a16="http://schemas.microsoft.com/office/drawing/2014/main" id="{ED49DE2B-A194-48DE-B11E-9E1AE4A582F7}"/>
              </a:ext>
            </a:extLst>
          </p:cNvPr>
          <p:cNvSpPr>
            <a:spLocks/>
          </p:cNvSpPr>
          <p:nvPr/>
        </p:nvSpPr>
        <p:spPr>
          <a:xfrm>
            <a:off x="1428229" y="350549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Collaborative</a:t>
            </a:r>
            <a:br>
              <a:rPr lang="en-NZ" sz="1200" b="1" dirty="0">
                <a:solidFill>
                  <a:srgbClr val="113880"/>
                </a:solidFill>
              </a:rPr>
            </a:b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ArcGIS Enterprise</a:t>
            </a:r>
          </a:p>
          <a:p>
            <a:pPr algn="ctr"/>
            <a:r>
              <a:rPr lang="en-NZ" sz="1100" dirty="0">
                <a:solidFill>
                  <a:schemeClr val="tx1"/>
                </a:solidFill>
              </a:rPr>
              <a:t>ArcGIS Pro</a:t>
            </a:r>
          </a:p>
          <a:p>
            <a:pPr algn="ctr"/>
            <a:r>
              <a:rPr lang="en-NZ" sz="1100" dirty="0">
                <a:solidFill>
                  <a:schemeClr val="tx1"/>
                </a:solidFill>
              </a:rPr>
              <a:t>FME Server</a:t>
            </a:r>
          </a:p>
        </p:txBody>
      </p:sp>
      <p:sp>
        <p:nvSpPr>
          <p:cNvPr id="46" name="Oval 45">
            <a:extLst>
              <a:ext uri="{FF2B5EF4-FFF2-40B4-BE49-F238E27FC236}">
                <a16:creationId xmlns:a16="http://schemas.microsoft.com/office/drawing/2014/main" id="{3F5F9D72-2EA4-4F1C-A4C9-75E934FFDCD0}"/>
              </a:ext>
            </a:extLst>
          </p:cNvPr>
          <p:cNvSpPr>
            <a:spLocks/>
          </p:cNvSpPr>
          <p:nvPr/>
        </p:nvSpPr>
        <p:spPr>
          <a:xfrm>
            <a:off x="2861565" y="3184207"/>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Distributed</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ArcGIS Enterprise</a:t>
            </a:r>
          </a:p>
          <a:p>
            <a:pPr algn="ctr"/>
            <a:r>
              <a:rPr lang="en-NZ" sz="1100" dirty="0">
                <a:solidFill>
                  <a:schemeClr val="tx1"/>
                </a:solidFill>
              </a:rPr>
              <a:t>ArcGIS Online</a:t>
            </a:r>
          </a:p>
          <a:p>
            <a:pPr algn="ctr"/>
            <a:r>
              <a:rPr lang="en-NZ" sz="1100" dirty="0">
                <a:solidFill>
                  <a:schemeClr val="tx1"/>
                </a:solidFill>
              </a:rPr>
              <a:t>ArcGIS Pro</a:t>
            </a:r>
          </a:p>
          <a:p>
            <a:pPr algn="ctr"/>
            <a:r>
              <a:rPr lang="en-NZ" sz="1100" dirty="0">
                <a:solidFill>
                  <a:schemeClr val="tx1"/>
                </a:solidFill>
              </a:rPr>
              <a:t>FME Server</a:t>
            </a:r>
          </a:p>
        </p:txBody>
      </p:sp>
      <p:sp>
        <p:nvSpPr>
          <p:cNvPr id="47" name="Oval 46">
            <a:extLst>
              <a:ext uri="{FF2B5EF4-FFF2-40B4-BE49-F238E27FC236}">
                <a16:creationId xmlns:a16="http://schemas.microsoft.com/office/drawing/2014/main" id="{08110FA9-AC0D-4BF1-B42F-3AEC7AA36FDD}"/>
              </a:ext>
            </a:extLst>
          </p:cNvPr>
          <p:cNvSpPr>
            <a:spLocks/>
          </p:cNvSpPr>
          <p:nvPr/>
        </p:nvSpPr>
        <p:spPr>
          <a:xfrm>
            <a:off x="5934472" y="217888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Digital Twin</a:t>
            </a: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ArcGIS Enterprise</a:t>
            </a:r>
          </a:p>
          <a:p>
            <a:pPr algn="ctr"/>
            <a:r>
              <a:rPr lang="en-NZ" sz="1100" dirty="0">
                <a:solidFill>
                  <a:schemeClr val="tx1"/>
                </a:solidFill>
              </a:rPr>
              <a:t>Geodatabases</a:t>
            </a:r>
          </a:p>
          <a:p>
            <a:pPr algn="ctr"/>
            <a:r>
              <a:rPr lang="en-NZ" sz="1100" dirty="0">
                <a:solidFill>
                  <a:schemeClr val="tx1"/>
                </a:solidFill>
              </a:rPr>
              <a:t>Vertica</a:t>
            </a:r>
          </a:p>
          <a:p>
            <a:pPr algn="ctr"/>
            <a:r>
              <a:rPr lang="en-NZ" sz="1100" dirty="0">
                <a:solidFill>
                  <a:schemeClr val="tx1"/>
                </a:solidFill>
              </a:rPr>
              <a:t>Infor</a:t>
            </a:r>
          </a:p>
          <a:p>
            <a:pPr algn="ctr"/>
            <a:endParaRPr lang="en-NZ" sz="1100" dirty="0">
              <a:solidFill>
                <a:schemeClr val="tx1"/>
              </a:solidFill>
            </a:endParaRPr>
          </a:p>
          <a:p>
            <a:pPr algn="ctr"/>
            <a:endParaRPr lang="en-NZ" sz="1100" dirty="0">
              <a:solidFill>
                <a:schemeClr val="tx1"/>
              </a:solidFill>
            </a:endParaRPr>
          </a:p>
          <a:p>
            <a:pPr algn="ctr"/>
            <a:endParaRPr lang="en-NZ" sz="1100" dirty="0">
              <a:solidFill>
                <a:schemeClr val="tx1"/>
              </a:solidFill>
            </a:endParaRPr>
          </a:p>
        </p:txBody>
      </p:sp>
      <p:sp>
        <p:nvSpPr>
          <p:cNvPr id="48" name="Oval 47">
            <a:extLst>
              <a:ext uri="{FF2B5EF4-FFF2-40B4-BE49-F238E27FC236}">
                <a16:creationId xmlns:a16="http://schemas.microsoft.com/office/drawing/2014/main" id="{CAF41F51-AAA3-42AC-A18F-13C20D86C731}"/>
              </a:ext>
            </a:extLst>
          </p:cNvPr>
          <p:cNvSpPr>
            <a:spLocks/>
          </p:cNvSpPr>
          <p:nvPr/>
        </p:nvSpPr>
        <p:spPr>
          <a:xfrm>
            <a:off x="4376372" y="2774973"/>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Real Time</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ArcGIS Enterprise</a:t>
            </a:r>
          </a:p>
          <a:p>
            <a:pPr algn="ctr"/>
            <a:r>
              <a:rPr lang="en-NZ" sz="1100" dirty="0">
                <a:solidFill>
                  <a:schemeClr val="tx1"/>
                </a:solidFill>
              </a:rPr>
              <a:t>GeoEvent Server</a:t>
            </a:r>
          </a:p>
          <a:p>
            <a:pPr algn="ctr"/>
            <a:r>
              <a:rPr lang="en-NZ" sz="1100" dirty="0">
                <a:solidFill>
                  <a:schemeClr val="tx1"/>
                </a:solidFill>
              </a:rPr>
              <a:t>FME Server</a:t>
            </a:r>
          </a:p>
          <a:p>
            <a:pPr algn="ctr"/>
            <a:r>
              <a:rPr lang="en-NZ" sz="1100" dirty="0">
                <a:solidFill>
                  <a:schemeClr val="tx1"/>
                </a:solidFill>
              </a:rPr>
              <a:t>ArcGIS Field Apps</a:t>
            </a:r>
          </a:p>
        </p:txBody>
      </p:sp>
      <p:sp>
        <p:nvSpPr>
          <p:cNvPr id="49" name="Oval 48">
            <a:extLst>
              <a:ext uri="{FF2B5EF4-FFF2-40B4-BE49-F238E27FC236}">
                <a16:creationId xmlns:a16="http://schemas.microsoft.com/office/drawing/2014/main" id="{CCF1B05E-7A8F-4D1B-9FA8-05161157C78C}"/>
              </a:ext>
            </a:extLst>
          </p:cNvPr>
          <p:cNvSpPr>
            <a:spLocks/>
          </p:cNvSpPr>
          <p:nvPr/>
        </p:nvSpPr>
        <p:spPr>
          <a:xfrm>
            <a:off x="8624554" y="26115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Pre-emptive Analytics</a:t>
            </a:r>
            <a:br>
              <a:rPr lang="en-NZ" sz="1200" b="1" dirty="0">
                <a:solidFill>
                  <a:srgbClr val="113880"/>
                </a:solidFill>
              </a:rPr>
            </a:br>
            <a:r>
              <a:rPr lang="en-NZ" sz="400" b="1" dirty="0">
                <a:solidFill>
                  <a:srgbClr val="113880"/>
                </a:solidFill>
              </a:rPr>
              <a:t> </a:t>
            </a:r>
            <a:endParaRPr lang="en-NZ" sz="1100" dirty="0">
              <a:solidFill>
                <a:schemeClr val="tx1"/>
              </a:solidFill>
            </a:endParaRPr>
          </a:p>
          <a:p>
            <a:pPr algn="ctr"/>
            <a:r>
              <a:rPr lang="en-NZ" sz="1100" dirty="0">
                <a:solidFill>
                  <a:schemeClr val="tx1"/>
                </a:solidFill>
              </a:rPr>
              <a:t>ArcGIS Platform</a:t>
            </a:r>
          </a:p>
          <a:p>
            <a:pPr algn="ctr"/>
            <a:r>
              <a:rPr lang="en-NZ" sz="1100" dirty="0">
                <a:solidFill>
                  <a:schemeClr val="tx1"/>
                </a:solidFill>
              </a:rPr>
              <a:t>Azure Platform</a:t>
            </a:r>
          </a:p>
        </p:txBody>
      </p:sp>
      <p:sp>
        <p:nvSpPr>
          <p:cNvPr id="50" name="Oval 49">
            <a:extLst>
              <a:ext uri="{FF2B5EF4-FFF2-40B4-BE49-F238E27FC236}">
                <a16:creationId xmlns:a16="http://schemas.microsoft.com/office/drawing/2014/main" id="{CB69A810-658D-4A62-B5A4-6C33925595C1}"/>
              </a:ext>
            </a:extLst>
          </p:cNvPr>
          <p:cNvSpPr>
            <a:spLocks/>
          </p:cNvSpPr>
          <p:nvPr/>
        </p:nvSpPr>
        <p:spPr>
          <a:xfrm>
            <a:off x="7343520" y="130130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Retrospective Analytics</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ArcGIS Enterprise</a:t>
            </a:r>
          </a:p>
          <a:p>
            <a:pPr algn="ctr"/>
            <a:r>
              <a:rPr lang="en-NZ" sz="1100" dirty="0">
                <a:solidFill>
                  <a:schemeClr val="tx1"/>
                </a:solidFill>
              </a:rPr>
              <a:t>ArcGIS GeoAnalytics</a:t>
            </a:r>
          </a:p>
          <a:p>
            <a:pPr algn="ctr"/>
            <a:r>
              <a:rPr lang="en-NZ" sz="1100" dirty="0">
                <a:solidFill>
                  <a:schemeClr val="tx1"/>
                </a:solidFill>
              </a:rPr>
              <a:t>ArcGIS Pro</a:t>
            </a:r>
          </a:p>
          <a:p>
            <a:pPr algn="ctr"/>
            <a:endParaRPr lang="en-NZ" sz="1100" dirty="0">
              <a:solidFill>
                <a:schemeClr val="tx1"/>
              </a:solidFill>
            </a:endParaRPr>
          </a:p>
        </p:txBody>
      </p:sp>
      <p:sp>
        <p:nvSpPr>
          <p:cNvPr id="51" name="Oval 50">
            <a:extLst>
              <a:ext uri="{FF2B5EF4-FFF2-40B4-BE49-F238E27FC236}">
                <a16:creationId xmlns:a16="http://schemas.microsoft.com/office/drawing/2014/main" id="{E30D83F1-F69C-4214-AD8F-D2136E648977}"/>
              </a:ext>
            </a:extLst>
          </p:cNvPr>
          <p:cNvSpPr>
            <a:spLocks/>
          </p:cNvSpPr>
          <p:nvPr/>
        </p:nvSpPr>
        <p:spPr>
          <a:xfrm>
            <a:off x="10142061" y="-12854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Lead Transport Agency</a:t>
            </a:r>
          </a:p>
          <a:p>
            <a:pPr algn="ctr"/>
            <a:endParaRPr lang="en-NZ" sz="100" dirty="0">
              <a:solidFill>
                <a:srgbClr val="23B2E5"/>
              </a:solidFill>
            </a:endParaRPr>
          </a:p>
          <a:p>
            <a:pPr algn="ctr"/>
            <a:endParaRPr lang="en-NZ" sz="100" dirty="0">
              <a:solidFill>
                <a:srgbClr val="23B2E5"/>
              </a:solidFill>
            </a:endParaRPr>
          </a:p>
          <a:p>
            <a:pPr algn="ctr"/>
            <a:r>
              <a:rPr lang="en-NZ" sz="1100" dirty="0">
                <a:solidFill>
                  <a:schemeClr val="tx1"/>
                </a:solidFill>
              </a:rPr>
              <a:t>A world leader in spatial transport modelling</a:t>
            </a:r>
          </a:p>
        </p:txBody>
      </p:sp>
      <p:pic>
        <p:nvPicPr>
          <p:cNvPr id="3" name="Picture 2" descr="Machine Learning Icon 3294104">
            <a:extLst>
              <a:ext uri="{FF2B5EF4-FFF2-40B4-BE49-F238E27FC236}">
                <a16:creationId xmlns:a16="http://schemas.microsoft.com/office/drawing/2014/main" id="{3CDA9E7B-511A-4F85-809E-B8010DE4AA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54554" y="199686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geospatial Icon 3160706">
            <a:extLst>
              <a:ext uri="{FF2B5EF4-FFF2-40B4-BE49-F238E27FC236}">
                <a16:creationId xmlns:a16="http://schemas.microsoft.com/office/drawing/2014/main" id="{E7AF9652-B49A-48DF-B095-8E3AA80F96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3520" y="308356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stributed network Icon 1646177">
            <a:extLst>
              <a:ext uri="{FF2B5EF4-FFF2-40B4-BE49-F238E27FC236}">
                <a16:creationId xmlns:a16="http://schemas.microsoft.com/office/drawing/2014/main" id="{AAE47E6D-FB6E-4F6D-BD3B-B4FB13665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1565" y="4602624"/>
            <a:ext cx="720000" cy="75405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C1C83478-C2B4-4487-A588-580F67B5175E}"/>
              </a:ext>
            </a:extLst>
          </p:cNvPr>
          <p:cNvSpPr/>
          <p:nvPr/>
        </p:nvSpPr>
        <p:spPr>
          <a:xfrm>
            <a:off x="2277786" y="5839232"/>
            <a:ext cx="90000" cy="9000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1026" name="Picture 2" descr="Image result for central icon">
            <a:extLst>
              <a:ext uri="{FF2B5EF4-FFF2-40B4-BE49-F238E27FC236}">
                <a16:creationId xmlns:a16="http://schemas.microsoft.com/office/drawing/2014/main" id="{3DAE4F4E-3985-431E-9DA6-C522141013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1241" y="525765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gital Twin Icon 1579468">
            <a:extLst>
              <a:ext uri="{FF2B5EF4-FFF2-40B4-BE49-F238E27FC236}">
                <a16:creationId xmlns:a16="http://schemas.microsoft.com/office/drawing/2014/main" id="{73635634-3C08-41AB-9DD5-156125E2EF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1872" y="3665099"/>
            <a:ext cx="945200" cy="9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5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BF2C4-DA85-46A3-8180-220682EAE420}"/>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Outcomes</a:t>
            </a:r>
            <a:br>
              <a:rPr lang="en-US" b="1" i="0" dirty="0">
                <a:solidFill>
                  <a:schemeClr val="bg1"/>
                </a:solidFill>
                <a:effectLst/>
                <a:latin typeface="Calibri" panose="020F0502020204030204" pitchFamily="34" charset="0"/>
              </a:rPr>
            </a:br>
            <a:endParaRPr lang="en-NZ" dirty="0">
              <a:solidFill>
                <a:schemeClr val="bg1"/>
              </a:solidFill>
            </a:endParaRPr>
          </a:p>
        </p:txBody>
      </p:sp>
      <p:sp>
        <p:nvSpPr>
          <p:cNvPr id="9" name="TextBox 8">
            <a:extLst>
              <a:ext uri="{FF2B5EF4-FFF2-40B4-BE49-F238E27FC236}">
                <a16:creationId xmlns:a16="http://schemas.microsoft.com/office/drawing/2014/main" id="{E32349AB-9366-4A91-B377-A6BE25F40DD8}"/>
              </a:ext>
            </a:extLst>
          </p:cNvPr>
          <p:cNvSpPr txBox="1"/>
          <p:nvPr/>
        </p:nvSpPr>
        <p:spPr>
          <a:xfrm>
            <a:off x="372980" y="5982495"/>
            <a:ext cx="10396234" cy="369332"/>
          </a:xfrm>
          <a:prstGeom prst="rect">
            <a:avLst/>
          </a:prstGeom>
          <a:noFill/>
        </p:spPr>
        <p:txBody>
          <a:bodyPr wrap="square">
            <a:spAutoFit/>
          </a:bodyPr>
          <a:lstStyle/>
          <a:p>
            <a:pPr algn="ctr"/>
            <a:r>
              <a:rPr lang="en-NZ" dirty="0">
                <a:solidFill>
                  <a:schemeClr val="tx1">
                    <a:lumMod val="75000"/>
                    <a:lumOff val="25000"/>
                  </a:schemeClr>
                </a:solidFill>
              </a:rPr>
              <a:t>Time</a:t>
            </a:r>
          </a:p>
        </p:txBody>
      </p:sp>
      <p:sp>
        <p:nvSpPr>
          <p:cNvPr id="10" name="TextBox 9">
            <a:extLst>
              <a:ext uri="{FF2B5EF4-FFF2-40B4-BE49-F238E27FC236}">
                <a16:creationId xmlns:a16="http://schemas.microsoft.com/office/drawing/2014/main" id="{8920CEA3-AB2C-42C3-B973-08194644ADA8}"/>
              </a:ext>
            </a:extLst>
          </p:cNvPr>
          <p:cNvSpPr txBox="1"/>
          <p:nvPr/>
        </p:nvSpPr>
        <p:spPr>
          <a:xfrm rot="5400000">
            <a:off x="8601250" y="3657866"/>
            <a:ext cx="4898848" cy="369332"/>
          </a:xfrm>
          <a:prstGeom prst="rect">
            <a:avLst/>
          </a:prstGeom>
          <a:noFill/>
        </p:spPr>
        <p:txBody>
          <a:bodyPr wrap="square">
            <a:spAutoFit/>
          </a:bodyPr>
          <a:lstStyle/>
          <a:p>
            <a:pPr algn="ctr"/>
            <a:r>
              <a:rPr lang="en-NZ" dirty="0">
                <a:solidFill>
                  <a:schemeClr val="tx1">
                    <a:lumMod val="75000"/>
                    <a:lumOff val="25000"/>
                  </a:schemeClr>
                </a:solidFill>
              </a:rPr>
              <a:t>Value</a:t>
            </a:r>
          </a:p>
        </p:txBody>
      </p:sp>
      <p:sp>
        <p:nvSpPr>
          <p:cNvPr id="11" name="TextBox 10">
            <a:extLst>
              <a:ext uri="{FF2B5EF4-FFF2-40B4-BE49-F238E27FC236}">
                <a16:creationId xmlns:a16="http://schemas.microsoft.com/office/drawing/2014/main" id="{844DF514-5D4E-4985-9FA1-4B8A1BEDC6AE}"/>
              </a:ext>
            </a:extLst>
          </p:cNvPr>
          <p:cNvSpPr txBox="1"/>
          <p:nvPr/>
        </p:nvSpPr>
        <p:spPr>
          <a:xfrm>
            <a:off x="3222034" y="0"/>
            <a:ext cx="5400000" cy="1138773"/>
          </a:xfrm>
          <a:prstGeom prst="rect">
            <a:avLst/>
          </a:prstGeom>
          <a:noFill/>
        </p:spPr>
        <p:txBody>
          <a:bodyPr wrap="square" rtlCol="0">
            <a:spAutoFit/>
          </a:bodyPr>
          <a:lstStyle/>
          <a:p>
            <a:br>
              <a:rPr lang="en-NZ" sz="1200" dirty="0"/>
            </a:br>
            <a:r>
              <a:rPr lang="en-NZ" dirty="0">
                <a:solidFill>
                  <a:srgbClr val="113880"/>
                </a:solidFill>
              </a:rPr>
              <a:t>Capabilities – Auckland Transport</a:t>
            </a:r>
            <a:br>
              <a:rPr lang="en-NZ" dirty="0"/>
            </a:br>
            <a:r>
              <a:rPr lang="en-NZ" sz="1000" dirty="0"/>
              <a:t>High-level products that are able to be produced as a result of executing the strategy, and their benefits to Auckland Transport Business Units.</a:t>
            </a:r>
            <a:br>
              <a:rPr lang="en-NZ" dirty="0"/>
            </a:br>
            <a:endParaRPr lang="en-NZ" dirty="0"/>
          </a:p>
        </p:txBody>
      </p:sp>
      <p:sp>
        <p:nvSpPr>
          <p:cNvPr id="7" name="Freeform: Shape 6">
            <a:extLst>
              <a:ext uri="{FF2B5EF4-FFF2-40B4-BE49-F238E27FC236}">
                <a16:creationId xmlns:a16="http://schemas.microsoft.com/office/drawing/2014/main" id="{08394406-8CC5-41B9-BA41-3B9AAF1477C0}"/>
              </a:ext>
            </a:extLst>
          </p:cNvPr>
          <p:cNvSpPr/>
          <p:nvPr/>
        </p:nvSpPr>
        <p:spPr>
          <a:xfrm>
            <a:off x="366776" y="1393108"/>
            <a:ext cx="10402438" cy="16712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12" name="Oval 11">
            <a:extLst>
              <a:ext uri="{FF2B5EF4-FFF2-40B4-BE49-F238E27FC236}">
                <a16:creationId xmlns:a16="http://schemas.microsoft.com/office/drawing/2014/main" id="{337FAE06-A660-452F-A850-C7FB62180E10}"/>
              </a:ext>
            </a:extLst>
          </p:cNvPr>
          <p:cNvSpPr/>
          <p:nvPr/>
        </p:nvSpPr>
        <p:spPr>
          <a:xfrm>
            <a:off x="841072" y="29916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280013F8-7D3E-4FD9-9861-3707016A9182}"/>
              </a:ext>
            </a:extLst>
          </p:cNvPr>
          <p:cNvSpPr/>
          <p:nvPr/>
        </p:nvSpPr>
        <p:spPr>
          <a:xfrm>
            <a:off x="3717050" y="28011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sp>
        <p:nvSpPr>
          <p:cNvPr id="15" name="Oval 14">
            <a:extLst>
              <a:ext uri="{FF2B5EF4-FFF2-40B4-BE49-F238E27FC236}">
                <a16:creationId xmlns:a16="http://schemas.microsoft.com/office/drawing/2014/main" id="{F5799C8F-E3CB-4BC2-B61B-88643C53C4FC}"/>
              </a:ext>
            </a:extLst>
          </p:cNvPr>
          <p:cNvSpPr/>
          <p:nvPr/>
        </p:nvSpPr>
        <p:spPr>
          <a:xfrm>
            <a:off x="5231857" y="2670563"/>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604D60F9-66B7-45DF-B866-EEA78A78476E}"/>
              </a:ext>
            </a:extLst>
          </p:cNvPr>
          <p:cNvSpPr/>
          <p:nvPr/>
        </p:nvSpPr>
        <p:spPr>
          <a:xfrm>
            <a:off x="6789957" y="2480058"/>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9CFCB3E4-008D-49B4-945B-80458E2E1967}"/>
              </a:ext>
            </a:extLst>
          </p:cNvPr>
          <p:cNvSpPr/>
          <p:nvPr/>
        </p:nvSpPr>
        <p:spPr>
          <a:xfrm>
            <a:off x="8199005" y="2213359"/>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D514D0A-7804-4432-A94A-885F10542413}"/>
              </a:ext>
            </a:extLst>
          </p:cNvPr>
          <p:cNvSpPr/>
          <p:nvPr/>
        </p:nvSpPr>
        <p:spPr>
          <a:xfrm>
            <a:off x="9480039" y="184868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grpSp>
        <p:nvGrpSpPr>
          <p:cNvPr id="19" name="Group 18">
            <a:extLst>
              <a:ext uri="{FF2B5EF4-FFF2-40B4-BE49-F238E27FC236}">
                <a16:creationId xmlns:a16="http://schemas.microsoft.com/office/drawing/2014/main" id="{CE2F6D1D-AAB7-43FA-9DB3-9B8C265301E8}"/>
              </a:ext>
            </a:extLst>
          </p:cNvPr>
          <p:cNvGrpSpPr/>
          <p:nvPr/>
        </p:nvGrpSpPr>
        <p:grpSpPr>
          <a:xfrm>
            <a:off x="1381377" y="2621571"/>
            <a:ext cx="1104672" cy="321015"/>
            <a:chOff x="734785" y="5357542"/>
            <a:chExt cx="1116711" cy="348344"/>
          </a:xfrm>
        </p:grpSpPr>
        <p:pic>
          <p:nvPicPr>
            <p:cNvPr id="20" name="Graphic 19" descr="Marker with solid fill">
              <a:extLst>
                <a:ext uri="{FF2B5EF4-FFF2-40B4-BE49-F238E27FC236}">
                  <a16:creationId xmlns:a16="http://schemas.microsoft.com/office/drawing/2014/main" id="{37ED7A81-218D-4555-BD87-E7C40A9B1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785" y="5357542"/>
              <a:ext cx="348344" cy="348344"/>
            </a:xfrm>
            <a:prstGeom prst="rect">
              <a:avLst/>
            </a:prstGeom>
          </p:spPr>
        </p:pic>
        <p:sp>
          <p:nvSpPr>
            <p:cNvPr id="21" name="TextBox 20">
              <a:extLst>
                <a:ext uri="{FF2B5EF4-FFF2-40B4-BE49-F238E27FC236}">
                  <a16:creationId xmlns:a16="http://schemas.microsoft.com/office/drawing/2014/main" id="{04E5C5A9-4A64-488F-847C-76A91B36F8B7}"/>
                </a:ext>
              </a:extLst>
            </p:cNvPr>
            <p:cNvSpPr txBox="1"/>
            <p:nvPr/>
          </p:nvSpPr>
          <p:spPr>
            <a:xfrm>
              <a:off x="962290" y="5387092"/>
              <a:ext cx="889206" cy="200055"/>
            </a:xfrm>
            <a:prstGeom prst="rect">
              <a:avLst/>
            </a:prstGeom>
            <a:noFill/>
          </p:spPr>
          <p:txBody>
            <a:bodyPr wrap="square" rtlCol="0">
              <a:spAutoFit/>
            </a:bodyPr>
            <a:lstStyle/>
            <a:p>
              <a:pPr algn="just"/>
              <a:r>
                <a:rPr lang="en-NZ" sz="700" dirty="0">
                  <a:solidFill>
                    <a:srgbClr val="FF0000"/>
                  </a:solidFill>
                </a:rPr>
                <a:t>Current State</a:t>
              </a:r>
            </a:p>
          </p:txBody>
        </p:sp>
      </p:grpSp>
      <p:pic>
        <p:nvPicPr>
          <p:cNvPr id="1028" name="Picture 4" descr="Image result for central icon">
            <a:extLst>
              <a:ext uri="{FF2B5EF4-FFF2-40B4-BE49-F238E27FC236}">
                <a16:creationId xmlns:a16="http://schemas.microsoft.com/office/drawing/2014/main" id="{02741970-875D-4A53-AC01-69B84B08F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786" y="2198307"/>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oT Icon 3265851">
            <a:extLst>
              <a:ext uri="{FF2B5EF4-FFF2-40B4-BE49-F238E27FC236}">
                <a16:creationId xmlns:a16="http://schemas.microsoft.com/office/drawing/2014/main" id="{32890E89-5605-445E-B9B8-FD8728975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372" y="197514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eader Icon 50801">
            <a:extLst>
              <a:ext uri="{FF2B5EF4-FFF2-40B4-BE49-F238E27FC236}">
                <a16:creationId xmlns:a16="http://schemas.microsoft.com/office/drawing/2014/main" id="{78331C37-083C-4F4B-A35B-05F08A842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2061" y="62240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7F018FF-3B2B-4E41-A212-25AD1B2E63BF}"/>
              </a:ext>
            </a:extLst>
          </p:cNvPr>
          <p:cNvSpPr txBox="1"/>
          <p:nvPr/>
        </p:nvSpPr>
        <p:spPr>
          <a:xfrm>
            <a:off x="8734002" y="6488668"/>
            <a:ext cx="3457998" cy="369332"/>
          </a:xfrm>
          <a:prstGeom prst="rect">
            <a:avLst/>
          </a:prstGeom>
          <a:noFill/>
        </p:spPr>
        <p:txBody>
          <a:bodyPr wrap="none" lIns="91440" tIns="45720" rIns="91440" bIns="45720" rtlCol="0" anchor="t">
            <a:spAutoFit/>
          </a:bodyPr>
          <a:lstStyle/>
          <a:p>
            <a:r>
              <a:rPr lang="en-NZ" sz="900" dirty="0">
                <a:solidFill>
                  <a:schemeClr val="tx1">
                    <a:lumMod val="75000"/>
                    <a:lumOff val="25000"/>
                  </a:schemeClr>
                </a:solidFill>
              </a:rPr>
              <a:t>Note: Icons are source from </a:t>
            </a:r>
            <a:r>
              <a:rPr lang="en-NZ" sz="900" dirty="0">
                <a:solidFill>
                  <a:schemeClr val="tx1">
                    <a:lumMod val="75000"/>
                    <a:lumOff val="25000"/>
                  </a:schemeClr>
                </a:solidFill>
                <a:hlinkClick r:id="rId8">
                  <a:extLst>
                    <a:ext uri="{A12FA001-AC4F-418D-AE19-62706E023703}">
                      <ahyp:hlinkClr xmlns:ahyp="http://schemas.microsoft.com/office/drawing/2018/hyperlinkcolor" val="tx"/>
                    </a:ext>
                  </a:extLst>
                </a:hlinkClick>
              </a:rPr>
              <a:t>https://thenounproject.com/</a:t>
            </a:r>
            <a:r>
              <a:rPr lang="en-NZ" sz="900" dirty="0">
                <a:solidFill>
                  <a:schemeClr val="tx1">
                    <a:lumMod val="75000"/>
                    <a:lumOff val="25000"/>
                  </a:schemeClr>
                </a:solidFill>
              </a:rPr>
              <a:t> under CCBY</a:t>
            </a:r>
            <a:br>
              <a:rPr lang="en-NZ" sz="900" dirty="0">
                <a:solidFill>
                  <a:schemeClr val="tx1">
                    <a:lumMod val="75000"/>
                    <a:lumOff val="25000"/>
                  </a:schemeClr>
                </a:solidFill>
              </a:rPr>
            </a:br>
            <a:r>
              <a:rPr lang="en-NZ" sz="900" dirty="0">
                <a:solidFill>
                  <a:schemeClr val="tx1">
                    <a:lumMod val="75000"/>
                    <a:lumOff val="25000"/>
                  </a:schemeClr>
                </a:solidFill>
              </a:rPr>
              <a:t>They either need to be attributed or purchased.</a:t>
            </a:r>
          </a:p>
        </p:txBody>
      </p:sp>
      <p:sp>
        <p:nvSpPr>
          <p:cNvPr id="43" name="Oval 42">
            <a:extLst>
              <a:ext uri="{FF2B5EF4-FFF2-40B4-BE49-F238E27FC236}">
                <a16:creationId xmlns:a16="http://schemas.microsoft.com/office/drawing/2014/main" id="{366C0C50-7E27-465E-BB9E-D209552A18E0}"/>
              </a:ext>
            </a:extLst>
          </p:cNvPr>
          <p:cNvSpPr>
            <a:spLocks/>
          </p:cNvSpPr>
          <p:nvPr/>
        </p:nvSpPr>
        <p:spPr>
          <a:xfrm>
            <a:off x="-8759" y="170592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Central</a:t>
            </a:r>
          </a:p>
        </p:txBody>
      </p:sp>
      <p:sp>
        <p:nvSpPr>
          <p:cNvPr id="45" name="Oval 44">
            <a:extLst>
              <a:ext uri="{FF2B5EF4-FFF2-40B4-BE49-F238E27FC236}">
                <a16:creationId xmlns:a16="http://schemas.microsoft.com/office/drawing/2014/main" id="{ED49DE2B-A194-48DE-B11E-9E1AE4A582F7}"/>
              </a:ext>
            </a:extLst>
          </p:cNvPr>
          <p:cNvSpPr>
            <a:spLocks/>
          </p:cNvSpPr>
          <p:nvPr/>
        </p:nvSpPr>
        <p:spPr>
          <a:xfrm>
            <a:off x="1428229" y="166238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Collaborative</a:t>
            </a:r>
            <a:endParaRPr lang="en-NZ" sz="100" dirty="0">
              <a:solidFill>
                <a:srgbClr val="23B2E5"/>
              </a:solidFill>
            </a:endParaRPr>
          </a:p>
        </p:txBody>
      </p:sp>
      <p:sp>
        <p:nvSpPr>
          <p:cNvPr id="46" name="Oval 45">
            <a:extLst>
              <a:ext uri="{FF2B5EF4-FFF2-40B4-BE49-F238E27FC236}">
                <a16:creationId xmlns:a16="http://schemas.microsoft.com/office/drawing/2014/main" id="{3F5F9D72-2EA4-4F1C-A4C9-75E934FFDCD0}"/>
              </a:ext>
            </a:extLst>
          </p:cNvPr>
          <p:cNvSpPr>
            <a:spLocks/>
          </p:cNvSpPr>
          <p:nvPr/>
        </p:nvSpPr>
        <p:spPr>
          <a:xfrm>
            <a:off x="2861565" y="156440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Distributed</a:t>
            </a:r>
          </a:p>
        </p:txBody>
      </p:sp>
      <p:sp>
        <p:nvSpPr>
          <p:cNvPr id="47" name="Oval 46">
            <a:extLst>
              <a:ext uri="{FF2B5EF4-FFF2-40B4-BE49-F238E27FC236}">
                <a16:creationId xmlns:a16="http://schemas.microsoft.com/office/drawing/2014/main" id="{08110FA9-AC0D-4BF1-B42F-3AEC7AA36FDD}"/>
              </a:ext>
            </a:extLst>
          </p:cNvPr>
          <p:cNvSpPr>
            <a:spLocks/>
          </p:cNvSpPr>
          <p:nvPr/>
        </p:nvSpPr>
        <p:spPr>
          <a:xfrm>
            <a:off x="5934472" y="126504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Digital Twin</a:t>
            </a:r>
          </a:p>
        </p:txBody>
      </p:sp>
      <p:sp>
        <p:nvSpPr>
          <p:cNvPr id="48" name="Oval 47">
            <a:extLst>
              <a:ext uri="{FF2B5EF4-FFF2-40B4-BE49-F238E27FC236}">
                <a16:creationId xmlns:a16="http://schemas.microsoft.com/office/drawing/2014/main" id="{CAF41F51-AAA3-42AC-A18F-13C20D86C731}"/>
              </a:ext>
            </a:extLst>
          </p:cNvPr>
          <p:cNvSpPr>
            <a:spLocks/>
          </p:cNvSpPr>
          <p:nvPr/>
        </p:nvSpPr>
        <p:spPr>
          <a:xfrm>
            <a:off x="4376372" y="142289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Real Time</a:t>
            </a:r>
          </a:p>
        </p:txBody>
      </p:sp>
      <p:sp>
        <p:nvSpPr>
          <p:cNvPr id="49" name="Oval 48">
            <a:extLst>
              <a:ext uri="{FF2B5EF4-FFF2-40B4-BE49-F238E27FC236}">
                <a16:creationId xmlns:a16="http://schemas.microsoft.com/office/drawing/2014/main" id="{CCF1B05E-7A8F-4D1B-9FA8-05161157C78C}"/>
              </a:ext>
            </a:extLst>
          </p:cNvPr>
          <p:cNvSpPr>
            <a:spLocks/>
          </p:cNvSpPr>
          <p:nvPr/>
        </p:nvSpPr>
        <p:spPr>
          <a:xfrm>
            <a:off x="8624554" y="377860"/>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100" b="1" dirty="0">
                <a:solidFill>
                  <a:srgbClr val="113880"/>
                </a:solidFill>
              </a:rPr>
              <a:t>Pre-emptive Analytics</a:t>
            </a:r>
            <a:endParaRPr lang="en-NZ" sz="1050" dirty="0">
              <a:solidFill>
                <a:schemeClr val="tx1"/>
              </a:solidFill>
            </a:endParaRPr>
          </a:p>
        </p:txBody>
      </p:sp>
      <p:sp>
        <p:nvSpPr>
          <p:cNvPr id="50" name="Oval 49">
            <a:extLst>
              <a:ext uri="{FF2B5EF4-FFF2-40B4-BE49-F238E27FC236}">
                <a16:creationId xmlns:a16="http://schemas.microsoft.com/office/drawing/2014/main" id="{CB69A810-658D-4A62-B5A4-6C33925595C1}"/>
              </a:ext>
            </a:extLst>
          </p:cNvPr>
          <p:cNvSpPr>
            <a:spLocks/>
          </p:cNvSpPr>
          <p:nvPr/>
        </p:nvSpPr>
        <p:spPr>
          <a:xfrm>
            <a:off x="7253520" y="731646"/>
            <a:ext cx="198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100" b="1" dirty="0">
                <a:solidFill>
                  <a:srgbClr val="113880"/>
                </a:solidFill>
              </a:rPr>
              <a:t>Retrospective Analytics</a:t>
            </a:r>
          </a:p>
        </p:txBody>
      </p:sp>
      <p:sp>
        <p:nvSpPr>
          <p:cNvPr id="51" name="Oval 50">
            <a:extLst>
              <a:ext uri="{FF2B5EF4-FFF2-40B4-BE49-F238E27FC236}">
                <a16:creationId xmlns:a16="http://schemas.microsoft.com/office/drawing/2014/main" id="{E30D83F1-F69C-4214-AD8F-D2136E648977}"/>
              </a:ext>
            </a:extLst>
          </p:cNvPr>
          <p:cNvSpPr>
            <a:spLocks/>
          </p:cNvSpPr>
          <p:nvPr/>
        </p:nvSpPr>
        <p:spPr>
          <a:xfrm>
            <a:off x="10142061" y="-12833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Lead Transport Agency</a:t>
            </a:r>
          </a:p>
        </p:txBody>
      </p:sp>
      <p:pic>
        <p:nvPicPr>
          <p:cNvPr id="3" name="Picture 2" descr="Machine Learning Icon 3294104">
            <a:extLst>
              <a:ext uri="{FF2B5EF4-FFF2-40B4-BE49-F238E27FC236}">
                <a16:creationId xmlns:a16="http://schemas.microsoft.com/office/drawing/2014/main" id="{3CDA9E7B-511A-4F85-809E-B8010DE4AA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54554" y="110428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geospatial Icon 3160706">
            <a:extLst>
              <a:ext uri="{FF2B5EF4-FFF2-40B4-BE49-F238E27FC236}">
                <a16:creationId xmlns:a16="http://schemas.microsoft.com/office/drawing/2014/main" id="{E7AF9652-B49A-48DF-B095-8E3AA80F96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3520" y="1458074"/>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stributed network Icon 1646177">
            <a:extLst>
              <a:ext uri="{FF2B5EF4-FFF2-40B4-BE49-F238E27FC236}">
                <a16:creationId xmlns:a16="http://schemas.microsoft.com/office/drawing/2014/main" id="{AAE47E6D-FB6E-4F6D-BD3B-B4FB13665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1565" y="2009638"/>
            <a:ext cx="720000" cy="75405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C1C83478-C2B4-4487-A588-580F67B5175E}"/>
              </a:ext>
            </a:extLst>
          </p:cNvPr>
          <p:cNvSpPr/>
          <p:nvPr/>
        </p:nvSpPr>
        <p:spPr>
          <a:xfrm>
            <a:off x="2277786" y="2899162"/>
            <a:ext cx="90000" cy="9000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1026" name="Picture 2" descr="Image result for central icon">
            <a:extLst>
              <a:ext uri="{FF2B5EF4-FFF2-40B4-BE49-F238E27FC236}">
                <a16:creationId xmlns:a16="http://schemas.microsoft.com/office/drawing/2014/main" id="{3DAE4F4E-3985-431E-9DA6-C522141013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400" y="22752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gital Twin Icon 1579468">
            <a:extLst>
              <a:ext uri="{FF2B5EF4-FFF2-40B4-BE49-F238E27FC236}">
                <a16:creationId xmlns:a16="http://schemas.microsoft.com/office/drawing/2014/main" id="{73635634-3C08-41AB-9DD5-156125E2EF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1872" y="1614703"/>
            <a:ext cx="945200" cy="945200"/>
          </a:xfrm>
          <a:prstGeom prst="rect">
            <a:avLst/>
          </a:prstGeom>
          <a:noFill/>
          <a:extLst>
            <a:ext uri="{909E8E84-426E-40DD-AFC4-6F175D3DCCD1}">
              <a14:hiddenFill xmlns:a14="http://schemas.microsoft.com/office/drawing/2010/main">
                <a:solidFill>
                  <a:srgbClr val="FFFFFF"/>
                </a:solidFill>
              </a14:hiddenFill>
            </a:ext>
          </a:extLst>
        </p:spPr>
      </p:pic>
      <p:sp>
        <p:nvSpPr>
          <p:cNvPr id="34" name="Freeform: Shape 33">
            <a:extLst>
              <a:ext uri="{FF2B5EF4-FFF2-40B4-BE49-F238E27FC236}">
                <a16:creationId xmlns:a16="http://schemas.microsoft.com/office/drawing/2014/main" id="{A8B72A60-3FF5-4950-A71C-823C8D487ABC}"/>
              </a:ext>
            </a:extLst>
          </p:cNvPr>
          <p:cNvSpPr/>
          <p:nvPr/>
        </p:nvSpPr>
        <p:spPr>
          <a:xfrm flipV="1">
            <a:off x="366776" y="4680608"/>
            <a:ext cx="10402438" cy="16712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36" name="TextBox 35">
            <a:extLst>
              <a:ext uri="{FF2B5EF4-FFF2-40B4-BE49-F238E27FC236}">
                <a16:creationId xmlns:a16="http://schemas.microsoft.com/office/drawing/2014/main" id="{75A01B33-C210-46ED-9005-AEEE209C653A}"/>
              </a:ext>
            </a:extLst>
          </p:cNvPr>
          <p:cNvSpPr txBox="1"/>
          <p:nvPr/>
        </p:nvSpPr>
        <p:spPr>
          <a:xfrm>
            <a:off x="1390423" y="3670306"/>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Common Mapping Style</a:t>
            </a:r>
          </a:p>
        </p:txBody>
      </p:sp>
      <p:sp>
        <p:nvSpPr>
          <p:cNvPr id="37" name="TextBox 36">
            <a:extLst>
              <a:ext uri="{FF2B5EF4-FFF2-40B4-BE49-F238E27FC236}">
                <a16:creationId xmlns:a16="http://schemas.microsoft.com/office/drawing/2014/main" id="{F9E3F1F2-CD53-442F-AB43-5368C4987E9E}"/>
              </a:ext>
            </a:extLst>
          </p:cNvPr>
          <p:cNvSpPr txBox="1"/>
          <p:nvPr/>
        </p:nvSpPr>
        <p:spPr>
          <a:xfrm>
            <a:off x="3401565" y="2985734"/>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Common UI/UX Experience</a:t>
            </a:r>
          </a:p>
        </p:txBody>
      </p:sp>
      <p:sp>
        <p:nvSpPr>
          <p:cNvPr id="38" name="TextBox 37">
            <a:extLst>
              <a:ext uri="{FF2B5EF4-FFF2-40B4-BE49-F238E27FC236}">
                <a16:creationId xmlns:a16="http://schemas.microsoft.com/office/drawing/2014/main" id="{DA67C986-AF6F-4397-A61F-268A3C9D6540}"/>
              </a:ext>
            </a:extLst>
          </p:cNvPr>
          <p:cNvSpPr txBox="1"/>
          <p:nvPr/>
        </p:nvSpPr>
        <p:spPr>
          <a:xfrm>
            <a:off x="4234911" y="4450057"/>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Cross-cultural Maps</a:t>
            </a:r>
          </a:p>
        </p:txBody>
      </p:sp>
      <p:sp>
        <p:nvSpPr>
          <p:cNvPr id="39" name="TextBox 38">
            <a:extLst>
              <a:ext uri="{FF2B5EF4-FFF2-40B4-BE49-F238E27FC236}">
                <a16:creationId xmlns:a16="http://schemas.microsoft.com/office/drawing/2014/main" id="{8F3674A9-C190-4090-9E9A-FA5BA2C859FD}"/>
              </a:ext>
            </a:extLst>
          </p:cNvPr>
          <p:cNvSpPr txBox="1"/>
          <p:nvPr/>
        </p:nvSpPr>
        <p:spPr>
          <a:xfrm>
            <a:off x="5299196" y="2812890"/>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Live Collaboration</a:t>
            </a:r>
          </a:p>
        </p:txBody>
      </p:sp>
      <p:sp>
        <p:nvSpPr>
          <p:cNvPr id="40" name="TextBox 39">
            <a:extLst>
              <a:ext uri="{FF2B5EF4-FFF2-40B4-BE49-F238E27FC236}">
                <a16:creationId xmlns:a16="http://schemas.microsoft.com/office/drawing/2014/main" id="{40D57FB4-5FFB-4D80-8CB0-1D8EE2468228}"/>
              </a:ext>
            </a:extLst>
          </p:cNvPr>
          <p:cNvSpPr txBox="1"/>
          <p:nvPr/>
        </p:nvSpPr>
        <p:spPr>
          <a:xfrm>
            <a:off x="9041662" y="406337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Map-bots</a:t>
            </a:r>
          </a:p>
        </p:txBody>
      </p:sp>
      <p:sp>
        <p:nvSpPr>
          <p:cNvPr id="41" name="TextBox 40">
            <a:extLst>
              <a:ext uri="{FF2B5EF4-FFF2-40B4-BE49-F238E27FC236}">
                <a16:creationId xmlns:a16="http://schemas.microsoft.com/office/drawing/2014/main" id="{A40FB848-3C1A-4B16-ADB8-151743CC93DF}"/>
              </a:ext>
            </a:extLst>
          </p:cNvPr>
          <p:cNvSpPr txBox="1"/>
          <p:nvPr/>
        </p:nvSpPr>
        <p:spPr>
          <a:xfrm>
            <a:off x="4956058" y="4013950"/>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Real-time Maps</a:t>
            </a:r>
          </a:p>
        </p:txBody>
      </p:sp>
      <p:sp>
        <p:nvSpPr>
          <p:cNvPr id="42" name="TextBox 41">
            <a:extLst>
              <a:ext uri="{FF2B5EF4-FFF2-40B4-BE49-F238E27FC236}">
                <a16:creationId xmlns:a16="http://schemas.microsoft.com/office/drawing/2014/main" id="{ED09E138-D816-4E53-BD21-79062752482B}"/>
              </a:ext>
            </a:extLst>
          </p:cNvPr>
          <p:cNvSpPr txBox="1"/>
          <p:nvPr/>
        </p:nvSpPr>
        <p:spPr>
          <a:xfrm>
            <a:off x="6138820" y="321197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BIM</a:t>
            </a:r>
          </a:p>
        </p:txBody>
      </p:sp>
      <p:sp>
        <p:nvSpPr>
          <p:cNvPr id="44" name="TextBox 43">
            <a:extLst>
              <a:ext uri="{FF2B5EF4-FFF2-40B4-BE49-F238E27FC236}">
                <a16:creationId xmlns:a16="http://schemas.microsoft.com/office/drawing/2014/main" id="{A3B4AF9C-97AB-4F32-BE34-639B5A432FC1}"/>
              </a:ext>
            </a:extLst>
          </p:cNvPr>
          <p:cNvSpPr txBox="1"/>
          <p:nvPr/>
        </p:nvSpPr>
        <p:spPr>
          <a:xfrm>
            <a:off x="6157965" y="438606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Mobility as a Service</a:t>
            </a:r>
          </a:p>
        </p:txBody>
      </p:sp>
      <p:sp>
        <p:nvSpPr>
          <p:cNvPr id="52" name="TextBox 51">
            <a:extLst>
              <a:ext uri="{FF2B5EF4-FFF2-40B4-BE49-F238E27FC236}">
                <a16:creationId xmlns:a16="http://schemas.microsoft.com/office/drawing/2014/main" id="{B0429044-25CB-4955-A321-B8339DBB3142}"/>
              </a:ext>
            </a:extLst>
          </p:cNvPr>
          <p:cNvSpPr txBox="1"/>
          <p:nvPr/>
        </p:nvSpPr>
        <p:spPr>
          <a:xfrm>
            <a:off x="9301426" y="2692037"/>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Demand-based Transport</a:t>
            </a:r>
          </a:p>
        </p:txBody>
      </p:sp>
      <p:sp>
        <p:nvSpPr>
          <p:cNvPr id="53" name="TextBox 52">
            <a:extLst>
              <a:ext uri="{FF2B5EF4-FFF2-40B4-BE49-F238E27FC236}">
                <a16:creationId xmlns:a16="http://schemas.microsoft.com/office/drawing/2014/main" id="{2D1F5CC9-F31A-4CD3-A6E6-DBB146CC5B47}"/>
              </a:ext>
            </a:extLst>
          </p:cNvPr>
          <p:cNvSpPr txBox="1"/>
          <p:nvPr/>
        </p:nvSpPr>
        <p:spPr>
          <a:xfrm>
            <a:off x="8575181" y="489988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Autonomous Vehicle Support</a:t>
            </a:r>
          </a:p>
        </p:txBody>
      </p:sp>
      <p:sp>
        <p:nvSpPr>
          <p:cNvPr id="54" name="TextBox 53">
            <a:extLst>
              <a:ext uri="{FF2B5EF4-FFF2-40B4-BE49-F238E27FC236}">
                <a16:creationId xmlns:a16="http://schemas.microsoft.com/office/drawing/2014/main" id="{D8EEDA0A-525F-4B12-8EFD-B50DBA86AD9E}"/>
              </a:ext>
            </a:extLst>
          </p:cNvPr>
          <p:cNvSpPr txBox="1"/>
          <p:nvPr/>
        </p:nvSpPr>
        <p:spPr>
          <a:xfrm>
            <a:off x="8019745" y="305145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Augmented Reality</a:t>
            </a:r>
          </a:p>
        </p:txBody>
      </p:sp>
      <p:sp>
        <p:nvSpPr>
          <p:cNvPr id="55" name="TextBox 54">
            <a:extLst>
              <a:ext uri="{FF2B5EF4-FFF2-40B4-BE49-F238E27FC236}">
                <a16:creationId xmlns:a16="http://schemas.microsoft.com/office/drawing/2014/main" id="{34B6BA8C-14AE-459C-A3C0-A79ED87E9359}"/>
              </a:ext>
            </a:extLst>
          </p:cNvPr>
          <p:cNvSpPr txBox="1"/>
          <p:nvPr/>
        </p:nvSpPr>
        <p:spPr>
          <a:xfrm>
            <a:off x="7076234" y="4027543"/>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Virtual Reality</a:t>
            </a:r>
          </a:p>
        </p:txBody>
      </p:sp>
      <p:sp>
        <p:nvSpPr>
          <p:cNvPr id="56" name="TextBox 55">
            <a:extLst>
              <a:ext uri="{FF2B5EF4-FFF2-40B4-BE49-F238E27FC236}">
                <a16:creationId xmlns:a16="http://schemas.microsoft.com/office/drawing/2014/main" id="{06064109-AC13-485E-8370-61B456633D2F}"/>
              </a:ext>
            </a:extLst>
          </p:cNvPr>
          <p:cNvSpPr txBox="1"/>
          <p:nvPr/>
        </p:nvSpPr>
        <p:spPr>
          <a:xfrm>
            <a:off x="9104179" y="2245808"/>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Disaster Predication</a:t>
            </a:r>
          </a:p>
        </p:txBody>
      </p:sp>
      <p:sp>
        <p:nvSpPr>
          <p:cNvPr id="57" name="TextBox 56">
            <a:extLst>
              <a:ext uri="{FF2B5EF4-FFF2-40B4-BE49-F238E27FC236}">
                <a16:creationId xmlns:a16="http://schemas.microsoft.com/office/drawing/2014/main" id="{23517883-360D-4FA2-91F9-292D3EA5F155}"/>
              </a:ext>
            </a:extLst>
          </p:cNvPr>
          <p:cNvSpPr txBox="1"/>
          <p:nvPr/>
        </p:nvSpPr>
        <p:spPr>
          <a:xfrm>
            <a:off x="7261688" y="2660653"/>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Disaster Management</a:t>
            </a:r>
          </a:p>
        </p:txBody>
      </p:sp>
      <p:sp>
        <p:nvSpPr>
          <p:cNvPr id="58" name="TextBox 57">
            <a:extLst>
              <a:ext uri="{FF2B5EF4-FFF2-40B4-BE49-F238E27FC236}">
                <a16:creationId xmlns:a16="http://schemas.microsoft.com/office/drawing/2014/main" id="{035F0229-6BD4-42AF-93D7-21E4166281E2}"/>
              </a:ext>
            </a:extLst>
          </p:cNvPr>
          <p:cNvSpPr txBox="1"/>
          <p:nvPr/>
        </p:nvSpPr>
        <p:spPr>
          <a:xfrm>
            <a:off x="1913093" y="331235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Routable Network</a:t>
            </a:r>
          </a:p>
        </p:txBody>
      </p:sp>
      <p:sp>
        <p:nvSpPr>
          <p:cNvPr id="59" name="TextBox 58">
            <a:extLst>
              <a:ext uri="{FF2B5EF4-FFF2-40B4-BE49-F238E27FC236}">
                <a16:creationId xmlns:a16="http://schemas.microsoft.com/office/drawing/2014/main" id="{A5D76293-A8B1-4907-AB77-CBFEF0F1E46D}"/>
              </a:ext>
            </a:extLst>
          </p:cNvPr>
          <p:cNvSpPr txBox="1"/>
          <p:nvPr/>
        </p:nvSpPr>
        <p:spPr>
          <a:xfrm>
            <a:off x="9261569" y="532639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Behaviour Modelling</a:t>
            </a:r>
          </a:p>
        </p:txBody>
      </p:sp>
      <p:sp>
        <p:nvSpPr>
          <p:cNvPr id="60" name="TextBox 59">
            <a:extLst>
              <a:ext uri="{FF2B5EF4-FFF2-40B4-BE49-F238E27FC236}">
                <a16:creationId xmlns:a16="http://schemas.microsoft.com/office/drawing/2014/main" id="{D8B877F9-D6A5-45AC-8683-CB87391D245E}"/>
              </a:ext>
            </a:extLst>
          </p:cNvPr>
          <p:cNvSpPr txBox="1"/>
          <p:nvPr/>
        </p:nvSpPr>
        <p:spPr>
          <a:xfrm>
            <a:off x="6677292" y="4802961"/>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Event Management</a:t>
            </a:r>
          </a:p>
        </p:txBody>
      </p:sp>
      <p:sp>
        <p:nvSpPr>
          <p:cNvPr id="61" name="TextBox 60">
            <a:extLst>
              <a:ext uri="{FF2B5EF4-FFF2-40B4-BE49-F238E27FC236}">
                <a16:creationId xmlns:a16="http://schemas.microsoft.com/office/drawing/2014/main" id="{29783EC3-58AA-4836-B730-583127B33F38}"/>
              </a:ext>
            </a:extLst>
          </p:cNvPr>
          <p:cNvSpPr txBox="1"/>
          <p:nvPr/>
        </p:nvSpPr>
        <p:spPr>
          <a:xfrm>
            <a:off x="5470706" y="361838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Disruption Management</a:t>
            </a:r>
          </a:p>
        </p:txBody>
      </p:sp>
      <p:sp>
        <p:nvSpPr>
          <p:cNvPr id="62" name="TextBox 61">
            <a:extLst>
              <a:ext uri="{FF2B5EF4-FFF2-40B4-BE49-F238E27FC236}">
                <a16:creationId xmlns:a16="http://schemas.microsoft.com/office/drawing/2014/main" id="{1B43AB3F-B3EB-4971-9674-348C0ABA4720}"/>
              </a:ext>
            </a:extLst>
          </p:cNvPr>
          <p:cNvSpPr txBox="1"/>
          <p:nvPr/>
        </p:nvSpPr>
        <p:spPr>
          <a:xfrm>
            <a:off x="4078744" y="3330598"/>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Smart Parking</a:t>
            </a:r>
          </a:p>
        </p:txBody>
      </p:sp>
      <p:sp>
        <p:nvSpPr>
          <p:cNvPr id="63" name="TextBox 62">
            <a:extLst>
              <a:ext uri="{FF2B5EF4-FFF2-40B4-BE49-F238E27FC236}">
                <a16:creationId xmlns:a16="http://schemas.microsoft.com/office/drawing/2014/main" id="{BD17D438-ACAE-41B1-9EF9-873D05353288}"/>
              </a:ext>
            </a:extLst>
          </p:cNvPr>
          <p:cNvSpPr txBox="1"/>
          <p:nvPr/>
        </p:nvSpPr>
        <p:spPr>
          <a:xfrm>
            <a:off x="9153131" y="3434304"/>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Disruption Prediction</a:t>
            </a:r>
          </a:p>
        </p:txBody>
      </p:sp>
      <p:sp>
        <p:nvSpPr>
          <p:cNvPr id="64" name="TextBox 63">
            <a:extLst>
              <a:ext uri="{FF2B5EF4-FFF2-40B4-BE49-F238E27FC236}">
                <a16:creationId xmlns:a16="http://schemas.microsoft.com/office/drawing/2014/main" id="{FFA0C290-5B19-4C8A-9089-C29EE0C05617}"/>
              </a:ext>
            </a:extLst>
          </p:cNvPr>
          <p:cNvSpPr txBox="1"/>
          <p:nvPr/>
        </p:nvSpPr>
        <p:spPr>
          <a:xfrm>
            <a:off x="7316757" y="365798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Hotspot Analysis</a:t>
            </a:r>
          </a:p>
        </p:txBody>
      </p:sp>
      <p:sp>
        <p:nvSpPr>
          <p:cNvPr id="65" name="TextBox 64">
            <a:extLst>
              <a:ext uri="{FF2B5EF4-FFF2-40B4-BE49-F238E27FC236}">
                <a16:creationId xmlns:a16="http://schemas.microsoft.com/office/drawing/2014/main" id="{3860EAFD-8706-47DD-AF9C-0D7C406C2381}"/>
              </a:ext>
            </a:extLst>
          </p:cNvPr>
          <p:cNvSpPr txBox="1"/>
          <p:nvPr/>
        </p:nvSpPr>
        <p:spPr>
          <a:xfrm>
            <a:off x="8199005" y="446161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Safety Scenario Modelling</a:t>
            </a:r>
          </a:p>
        </p:txBody>
      </p:sp>
      <p:sp>
        <p:nvSpPr>
          <p:cNvPr id="66" name="TextBox 65">
            <a:extLst>
              <a:ext uri="{FF2B5EF4-FFF2-40B4-BE49-F238E27FC236}">
                <a16:creationId xmlns:a16="http://schemas.microsoft.com/office/drawing/2014/main" id="{9F175422-C8FB-4780-A9A1-D8D87965888D}"/>
              </a:ext>
            </a:extLst>
          </p:cNvPr>
          <p:cNvSpPr txBox="1"/>
          <p:nvPr/>
        </p:nvSpPr>
        <p:spPr>
          <a:xfrm>
            <a:off x="2531711" y="4139993"/>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Community Engagement</a:t>
            </a:r>
          </a:p>
        </p:txBody>
      </p:sp>
      <p:sp>
        <p:nvSpPr>
          <p:cNvPr id="67" name="TextBox 66">
            <a:extLst>
              <a:ext uri="{FF2B5EF4-FFF2-40B4-BE49-F238E27FC236}">
                <a16:creationId xmlns:a16="http://schemas.microsoft.com/office/drawing/2014/main" id="{2A60BB2C-8A47-4917-8A2E-E304A55E5FCA}"/>
              </a:ext>
            </a:extLst>
          </p:cNvPr>
          <p:cNvSpPr txBox="1"/>
          <p:nvPr/>
        </p:nvSpPr>
        <p:spPr>
          <a:xfrm>
            <a:off x="492157" y="4022210"/>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Rich Maps</a:t>
            </a:r>
          </a:p>
        </p:txBody>
      </p:sp>
      <p:sp>
        <p:nvSpPr>
          <p:cNvPr id="68" name="TextBox 67">
            <a:extLst>
              <a:ext uri="{FF2B5EF4-FFF2-40B4-BE49-F238E27FC236}">
                <a16:creationId xmlns:a16="http://schemas.microsoft.com/office/drawing/2014/main" id="{8D3EA677-1DC7-4158-82EC-1B3F983AD6CA}"/>
              </a:ext>
            </a:extLst>
          </p:cNvPr>
          <p:cNvSpPr txBox="1"/>
          <p:nvPr/>
        </p:nvSpPr>
        <p:spPr>
          <a:xfrm>
            <a:off x="3344167" y="370953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Open Street Map</a:t>
            </a:r>
          </a:p>
        </p:txBody>
      </p:sp>
      <p:sp>
        <p:nvSpPr>
          <p:cNvPr id="69" name="TextBox 68">
            <a:extLst>
              <a:ext uri="{FF2B5EF4-FFF2-40B4-BE49-F238E27FC236}">
                <a16:creationId xmlns:a16="http://schemas.microsoft.com/office/drawing/2014/main" id="{AC2B4C61-4A2D-44DC-9B26-BD053B77FB6E}"/>
              </a:ext>
            </a:extLst>
          </p:cNvPr>
          <p:cNvSpPr txBox="1"/>
          <p:nvPr/>
        </p:nvSpPr>
        <p:spPr>
          <a:xfrm>
            <a:off x="11179138" y="2604470"/>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Customer Experience</a:t>
            </a:r>
            <a:endParaRPr lang="en-NZ" sz="1400" dirty="0">
              <a:solidFill>
                <a:schemeClr val="bg1"/>
              </a:solidFill>
            </a:endParaRPr>
          </a:p>
        </p:txBody>
      </p:sp>
      <p:sp>
        <p:nvSpPr>
          <p:cNvPr id="70" name="TextBox 69">
            <a:extLst>
              <a:ext uri="{FF2B5EF4-FFF2-40B4-BE49-F238E27FC236}">
                <a16:creationId xmlns:a16="http://schemas.microsoft.com/office/drawing/2014/main" id="{38AF17B6-D715-465E-AA8A-FC55E74CAF09}"/>
              </a:ext>
            </a:extLst>
          </p:cNvPr>
          <p:cNvSpPr txBox="1"/>
          <p:nvPr/>
        </p:nvSpPr>
        <p:spPr>
          <a:xfrm>
            <a:off x="11179138" y="3022434"/>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Integrated Networks</a:t>
            </a:r>
            <a:endParaRPr lang="en-NZ" sz="1400" dirty="0">
              <a:solidFill>
                <a:schemeClr val="bg1"/>
              </a:solidFill>
            </a:endParaRPr>
          </a:p>
        </p:txBody>
      </p:sp>
      <p:sp>
        <p:nvSpPr>
          <p:cNvPr id="71" name="TextBox 70">
            <a:extLst>
              <a:ext uri="{FF2B5EF4-FFF2-40B4-BE49-F238E27FC236}">
                <a16:creationId xmlns:a16="http://schemas.microsoft.com/office/drawing/2014/main" id="{AF078261-BAC2-4E81-8AE5-E6E6515F6531}"/>
              </a:ext>
            </a:extLst>
          </p:cNvPr>
          <p:cNvSpPr txBox="1"/>
          <p:nvPr/>
        </p:nvSpPr>
        <p:spPr>
          <a:xfrm>
            <a:off x="11182420" y="3440398"/>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Panning &amp; Investment</a:t>
            </a:r>
            <a:endParaRPr lang="en-NZ" sz="1400" dirty="0">
              <a:solidFill>
                <a:schemeClr val="bg1"/>
              </a:solidFill>
            </a:endParaRPr>
          </a:p>
        </p:txBody>
      </p:sp>
      <p:sp>
        <p:nvSpPr>
          <p:cNvPr id="72" name="TextBox 71">
            <a:extLst>
              <a:ext uri="{FF2B5EF4-FFF2-40B4-BE49-F238E27FC236}">
                <a16:creationId xmlns:a16="http://schemas.microsoft.com/office/drawing/2014/main" id="{1D6E8217-4809-4E28-A745-41CA0A524541}"/>
              </a:ext>
            </a:extLst>
          </p:cNvPr>
          <p:cNvSpPr txBox="1"/>
          <p:nvPr/>
        </p:nvSpPr>
        <p:spPr>
          <a:xfrm>
            <a:off x="11179138" y="3858362"/>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Service Delivery</a:t>
            </a:r>
            <a:endParaRPr lang="en-NZ" sz="1400" dirty="0">
              <a:solidFill>
                <a:schemeClr val="bg1"/>
              </a:solidFill>
            </a:endParaRPr>
          </a:p>
        </p:txBody>
      </p:sp>
      <p:sp>
        <p:nvSpPr>
          <p:cNvPr id="73" name="TextBox 72">
            <a:extLst>
              <a:ext uri="{FF2B5EF4-FFF2-40B4-BE49-F238E27FC236}">
                <a16:creationId xmlns:a16="http://schemas.microsoft.com/office/drawing/2014/main" id="{FA8082AE-7FF5-4A07-BEE2-3E40315FADCD}"/>
              </a:ext>
            </a:extLst>
          </p:cNvPr>
          <p:cNvSpPr txBox="1"/>
          <p:nvPr/>
        </p:nvSpPr>
        <p:spPr>
          <a:xfrm>
            <a:off x="11179138" y="4276326"/>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Safety</a:t>
            </a:r>
            <a:endParaRPr lang="en-NZ" sz="1400" dirty="0">
              <a:solidFill>
                <a:schemeClr val="bg1"/>
              </a:solidFill>
            </a:endParaRPr>
          </a:p>
        </p:txBody>
      </p:sp>
      <p:sp>
        <p:nvSpPr>
          <p:cNvPr id="74" name="TextBox 73">
            <a:extLst>
              <a:ext uri="{FF2B5EF4-FFF2-40B4-BE49-F238E27FC236}">
                <a16:creationId xmlns:a16="http://schemas.microsoft.com/office/drawing/2014/main" id="{F5E7DBA5-89F5-4BA4-AFCB-3B2AE14CC317}"/>
              </a:ext>
            </a:extLst>
          </p:cNvPr>
          <p:cNvSpPr txBox="1"/>
          <p:nvPr/>
        </p:nvSpPr>
        <p:spPr>
          <a:xfrm>
            <a:off x="11179138" y="4694290"/>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Engagement</a:t>
            </a:r>
            <a:endParaRPr lang="en-NZ" sz="1400" dirty="0">
              <a:solidFill>
                <a:schemeClr val="bg1"/>
              </a:solidFill>
            </a:endParaRPr>
          </a:p>
        </p:txBody>
      </p:sp>
    </p:spTree>
    <p:extLst>
      <p:ext uri="{BB962C8B-B14F-4D97-AF65-F5344CB8AC3E}">
        <p14:creationId xmlns:p14="http://schemas.microsoft.com/office/powerpoint/2010/main" val="732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BF2C4-DA85-46A3-8180-220682EAE420}"/>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Outcomes</a:t>
            </a:r>
            <a:br>
              <a:rPr lang="en-US" b="1" i="0" dirty="0">
                <a:solidFill>
                  <a:schemeClr val="bg1"/>
                </a:solidFill>
                <a:effectLst/>
                <a:latin typeface="Calibri" panose="020F0502020204030204" pitchFamily="34" charset="0"/>
              </a:rPr>
            </a:br>
            <a:endParaRPr lang="en-NZ" dirty="0">
              <a:solidFill>
                <a:schemeClr val="bg1"/>
              </a:solidFill>
            </a:endParaRPr>
          </a:p>
        </p:txBody>
      </p:sp>
      <p:sp>
        <p:nvSpPr>
          <p:cNvPr id="9" name="TextBox 8">
            <a:extLst>
              <a:ext uri="{FF2B5EF4-FFF2-40B4-BE49-F238E27FC236}">
                <a16:creationId xmlns:a16="http://schemas.microsoft.com/office/drawing/2014/main" id="{E32349AB-9366-4A91-B377-A6BE25F40DD8}"/>
              </a:ext>
            </a:extLst>
          </p:cNvPr>
          <p:cNvSpPr txBox="1"/>
          <p:nvPr/>
        </p:nvSpPr>
        <p:spPr>
          <a:xfrm>
            <a:off x="372980" y="5982495"/>
            <a:ext cx="10396234" cy="369332"/>
          </a:xfrm>
          <a:prstGeom prst="rect">
            <a:avLst/>
          </a:prstGeom>
          <a:noFill/>
        </p:spPr>
        <p:txBody>
          <a:bodyPr wrap="square">
            <a:spAutoFit/>
          </a:bodyPr>
          <a:lstStyle/>
          <a:p>
            <a:pPr algn="ctr"/>
            <a:r>
              <a:rPr lang="en-NZ" dirty="0">
                <a:solidFill>
                  <a:schemeClr val="tx1">
                    <a:lumMod val="75000"/>
                    <a:lumOff val="25000"/>
                  </a:schemeClr>
                </a:solidFill>
              </a:rPr>
              <a:t>Time</a:t>
            </a:r>
          </a:p>
        </p:txBody>
      </p:sp>
      <p:sp>
        <p:nvSpPr>
          <p:cNvPr id="10" name="TextBox 9">
            <a:extLst>
              <a:ext uri="{FF2B5EF4-FFF2-40B4-BE49-F238E27FC236}">
                <a16:creationId xmlns:a16="http://schemas.microsoft.com/office/drawing/2014/main" id="{8920CEA3-AB2C-42C3-B973-08194644ADA8}"/>
              </a:ext>
            </a:extLst>
          </p:cNvPr>
          <p:cNvSpPr txBox="1"/>
          <p:nvPr/>
        </p:nvSpPr>
        <p:spPr>
          <a:xfrm rot="5400000">
            <a:off x="8601250" y="3657866"/>
            <a:ext cx="4898848" cy="369332"/>
          </a:xfrm>
          <a:prstGeom prst="rect">
            <a:avLst/>
          </a:prstGeom>
          <a:noFill/>
        </p:spPr>
        <p:txBody>
          <a:bodyPr wrap="square">
            <a:spAutoFit/>
          </a:bodyPr>
          <a:lstStyle/>
          <a:p>
            <a:pPr algn="ctr"/>
            <a:r>
              <a:rPr lang="en-NZ" dirty="0">
                <a:solidFill>
                  <a:schemeClr val="tx1">
                    <a:lumMod val="75000"/>
                    <a:lumOff val="25000"/>
                  </a:schemeClr>
                </a:solidFill>
              </a:rPr>
              <a:t>Value</a:t>
            </a:r>
          </a:p>
        </p:txBody>
      </p:sp>
      <p:sp>
        <p:nvSpPr>
          <p:cNvPr id="11" name="TextBox 10">
            <a:extLst>
              <a:ext uri="{FF2B5EF4-FFF2-40B4-BE49-F238E27FC236}">
                <a16:creationId xmlns:a16="http://schemas.microsoft.com/office/drawing/2014/main" id="{844DF514-5D4E-4985-9FA1-4B8A1BEDC6AE}"/>
              </a:ext>
            </a:extLst>
          </p:cNvPr>
          <p:cNvSpPr txBox="1"/>
          <p:nvPr/>
        </p:nvSpPr>
        <p:spPr>
          <a:xfrm>
            <a:off x="3222034" y="0"/>
            <a:ext cx="5400000" cy="1138773"/>
          </a:xfrm>
          <a:prstGeom prst="rect">
            <a:avLst/>
          </a:prstGeom>
          <a:noFill/>
        </p:spPr>
        <p:txBody>
          <a:bodyPr wrap="square" rtlCol="0">
            <a:spAutoFit/>
          </a:bodyPr>
          <a:lstStyle/>
          <a:p>
            <a:br>
              <a:rPr lang="en-NZ" sz="1200" dirty="0"/>
            </a:br>
            <a:r>
              <a:rPr lang="en-NZ" dirty="0">
                <a:solidFill>
                  <a:srgbClr val="113880"/>
                </a:solidFill>
              </a:rPr>
              <a:t>Capabilities – Customer Experience</a:t>
            </a:r>
            <a:br>
              <a:rPr lang="en-NZ" dirty="0"/>
            </a:br>
            <a:r>
              <a:rPr lang="en-NZ" sz="1000" dirty="0"/>
              <a:t>High-level products that are able to be produced as a result of executing the strategy, and their benefits to Auckland Transport Business Units.</a:t>
            </a:r>
            <a:br>
              <a:rPr lang="en-NZ" dirty="0"/>
            </a:br>
            <a:endParaRPr lang="en-NZ" dirty="0"/>
          </a:p>
        </p:txBody>
      </p:sp>
      <p:sp>
        <p:nvSpPr>
          <p:cNvPr id="7" name="Freeform: Shape 6">
            <a:extLst>
              <a:ext uri="{FF2B5EF4-FFF2-40B4-BE49-F238E27FC236}">
                <a16:creationId xmlns:a16="http://schemas.microsoft.com/office/drawing/2014/main" id="{08394406-8CC5-41B9-BA41-3B9AAF1477C0}"/>
              </a:ext>
            </a:extLst>
          </p:cNvPr>
          <p:cNvSpPr/>
          <p:nvPr/>
        </p:nvSpPr>
        <p:spPr>
          <a:xfrm>
            <a:off x="366776" y="1393108"/>
            <a:ext cx="10402438" cy="16712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12" name="Oval 11">
            <a:extLst>
              <a:ext uri="{FF2B5EF4-FFF2-40B4-BE49-F238E27FC236}">
                <a16:creationId xmlns:a16="http://schemas.microsoft.com/office/drawing/2014/main" id="{337FAE06-A660-452F-A850-C7FB62180E10}"/>
              </a:ext>
            </a:extLst>
          </p:cNvPr>
          <p:cNvSpPr/>
          <p:nvPr/>
        </p:nvSpPr>
        <p:spPr>
          <a:xfrm>
            <a:off x="841072" y="29916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280013F8-7D3E-4FD9-9861-3707016A9182}"/>
              </a:ext>
            </a:extLst>
          </p:cNvPr>
          <p:cNvSpPr/>
          <p:nvPr/>
        </p:nvSpPr>
        <p:spPr>
          <a:xfrm>
            <a:off x="3717050" y="2801187"/>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sp>
        <p:nvSpPr>
          <p:cNvPr id="15" name="Oval 14">
            <a:extLst>
              <a:ext uri="{FF2B5EF4-FFF2-40B4-BE49-F238E27FC236}">
                <a16:creationId xmlns:a16="http://schemas.microsoft.com/office/drawing/2014/main" id="{F5799C8F-E3CB-4BC2-B61B-88643C53C4FC}"/>
              </a:ext>
            </a:extLst>
          </p:cNvPr>
          <p:cNvSpPr/>
          <p:nvPr/>
        </p:nvSpPr>
        <p:spPr>
          <a:xfrm>
            <a:off x="5231857" y="2670563"/>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604D60F9-66B7-45DF-B866-EEA78A78476E}"/>
              </a:ext>
            </a:extLst>
          </p:cNvPr>
          <p:cNvSpPr/>
          <p:nvPr/>
        </p:nvSpPr>
        <p:spPr>
          <a:xfrm>
            <a:off x="6789957" y="2480058"/>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9CFCB3E4-008D-49B4-945B-80458E2E1967}"/>
              </a:ext>
            </a:extLst>
          </p:cNvPr>
          <p:cNvSpPr/>
          <p:nvPr/>
        </p:nvSpPr>
        <p:spPr>
          <a:xfrm>
            <a:off x="8199005" y="2213359"/>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CD514D0A-7804-4432-A94A-885F10542413}"/>
              </a:ext>
            </a:extLst>
          </p:cNvPr>
          <p:cNvSpPr/>
          <p:nvPr/>
        </p:nvSpPr>
        <p:spPr>
          <a:xfrm>
            <a:off x="9480039" y="1848686"/>
            <a:ext cx="89030" cy="82939"/>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endParaRPr lang="en-NZ" dirty="0"/>
          </a:p>
        </p:txBody>
      </p:sp>
      <p:grpSp>
        <p:nvGrpSpPr>
          <p:cNvPr id="19" name="Group 18">
            <a:extLst>
              <a:ext uri="{FF2B5EF4-FFF2-40B4-BE49-F238E27FC236}">
                <a16:creationId xmlns:a16="http://schemas.microsoft.com/office/drawing/2014/main" id="{CE2F6D1D-AAB7-43FA-9DB3-9B8C265301E8}"/>
              </a:ext>
            </a:extLst>
          </p:cNvPr>
          <p:cNvGrpSpPr/>
          <p:nvPr/>
        </p:nvGrpSpPr>
        <p:grpSpPr>
          <a:xfrm>
            <a:off x="1381377" y="2621571"/>
            <a:ext cx="1104672" cy="321015"/>
            <a:chOff x="734785" y="5357542"/>
            <a:chExt cx="1116711" cy="348344"/>
          </a:xfrm>
        </p:grpSpPr>
        <p:pic>
          <p:nvPicPr>
            <p:cNvPr id="20" name="Graphic 19" descr="Marker with solid fill">
              <a:extLst>
                <a:ext uri="{FF2B5EF4-FFF2-40B4-BE49-F238E27FC236}">
                  <a16:creationId xmlns:a16="http://schemas.microsoft.com/office/drawing/2014/main" id="{37ED7A81-218D-4555-BD87-E7C40A9B1A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785" y="5357542"/>
              <a:ext cx="348344" cy="348344"/>
            </a:xfrm>
            <a:prstGeom prst="rect">
              <a:avLst/>
            </a:prstGeom>
          </p:spPr>
        </p:pic>
        <p:sp>
          <p:nvSpPr>
            <p:cNvPr id="21" name="TextBox 20">
              <a:extLst>
                <a:ext uri="{FF2B5EF4-FFF2-40B4-BE49-F238E27FC236}">
                  <a16:creationId xmlns:a16="http://schemas.microsoft.com/office/drawing/2014/main" id="{04E5C5A9-4A64-488F-847C-76A91B36F8B7}"/>
                </a:ext>
              </a:extLst>
            </p:cNvPr>
            <p:cNvSpPr txBox="1"/>
            <p:nvPr/>
          </p:nvSpPr>
          <p:spPr>
            <a:xfrm>
              <a:off x="962290" y="5387092"/>
              <a:ext cx="889206" cy="200055"/>
            </a:xfrm>
            <a:prstGeom prst="rect">
              <a:avLst/>
            </a:prstGeom>
            <a:noFill/>
          </p:spPr>
          <p:txBody>
            <a:bodyPr wrap="square" rtlCol="0">
              <a:spAutoFit/>
            </a:bodyPr>
            <a:lstStyle/>
            <a:p>
              <a:pPr algn="just"/>
              <a:r>
                <a:rPr lang="en-NZ" sz="700" dirty="0">
                  <a:solidFill>
                    <a:srgbClr val="FF0000"/>
                  </a:solidFill>
                </a:rPr>
                <a:t>Current State</a:t>
              </a:r>
            </a:p>
          </p:txBody>
        </p:sp>
      </p:grpSp>
      <p:pic>
        <p:nvPicPr>
          <p:cNvPr id="1028" name="Picture 4" descr="Image result for central icon">
            <a:extLst>
              <a:ext uri="{FF2B5EF4-FFF2-40B4-BE49-F238E27FC236}">
                <a16:creationId xmlns:a16="http://schemas.microsoft.com/office/drawing/2014/main" id="{02741970-875D-4A53-AC01-69B84B08F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786" y="2198307"/>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oT Icon 3265851">
            <a:extLst>
              <a:ext uri="{FF2B5EF4-FFF2-40B4-BE49-F238E27FC236}">
                <a16:creationId xmlns:a16="http://schemas.microsoft.com/office/drawing/2014/main" id="{32890E89-5605-445E-B9B8-FD8728975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372" y="1975149"/>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eader Icon 50801">
            <a:extLst>
              <a:ext uri="{FF2B5EF4-FFF2-40B4-BE49-F238E27FC236}">
                <a16:creationId xmlns:a16="http://schemas.microsoft.com/office/drawing/2014/main" id="{78331C37-083C-4F4B-A35B-05F08A842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82061" y="62240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7F018FF-3B2B-4E41-A212-25AD1B2E63BF}"/>
              </a:ext>
            </a:extLst>
          </p:cNvPr>
          <p:cNvSpPr txBox="1"/>
          <p:nvPr/>
        </p:nvSpPr>
        <p:spPr>
          <a:xfrm>
            <a:off x="8734002" y="6488668"/>
            <a:ext cx="3457998" cy="369332"/>
          </a:xfrm>
          <a:prstGeom prst="rect">
            <a:avLst/>
          </a:prstGeom>
          <a:noFill/>
        </p:spPr>
        <p:txBody>
          <a:bodyPr wrap="none" lIns="91440" tIns="45720" rIns="91440" bIns="45720" rtlCol="0" anchor="t">
            <a:spAutoFit/>
          </a:bodyPr>
          <a:lstStyle/>
          <a:p>
            <a:r>
              <a:rPr lang="en-NZ" sz="900" dirty="0">
                <a:solidFill>
                  <a:schemeClr val="tx1">
                    <a:lumMod val="75000"/>
                    <a:lumOff val="25000"/>
                  </a:schemeClr>
                </a:solidFill>
              </a:rPr>
              <a:t>Note: Icons are source from </a:t>
            </a:r>
            <a:r>
              <a:rPr lang="en-NZ" sz="900" dirty="0">
                <a:solidFill>
                  <a:schemeClr val="tx1">
                    <a:lumMod val="75000"/>
                    <a:lumOff val="25000"/>
                  </a:schemeClr>
                </a:solidFill>
                <a:hlinkClick r:id="rId8">
                  <a:extLst>
                    <a:ext uri="{A12FA001-AC4F-418D-AE19-62706E023703}">
                      <ahyp:hlinkClr xmlns:ahyp="http://schemas.microsoft.com/office/drawing/2018/hyperlinkcolor" val="tx"/>
                    </a:ext>
                  </a:extLst>
                </a:hlinkClick>
              </a:rPr>
              <a:t>https://thenounproject.com/</a:t>
            </a:r>
            <a:r>
              <a:rPr lang="en-NZ" sz="900" dirty="0">
                <a:solidFill>
                  <a:schemeClr val="tx1">
                    <a:lumMod val="75000"/>
                    <a:lumOff val="25000"/>
                  </a:schemeClr>
                </a:solidFill>
              </a:rPr>
              <a:t> under CCBY</a:t>
            </a:r>
            <a:br>
              <a:rPr lang="en-NZ" sz="900" dirty="0">
                <a:solidFill>
                  <a:schemeClr val="tx1">
                    <a:lumMod val="75000"/>
                    <a:lumOff val="25000"/>
                  </a:schemeClr>
                </a:solidFill>
              </a:rPr>
            </a:br>
            <a:r>
              <a:rPr lang="en-NZ" sz="900" dirty="0">
                <a:solidFill>
                  <a:schemeClr val="tx1">
                    <a:lumMod val="75000"/>
                    <a:lumOff val="25000"/>
                  </a:schemeClr>
                </a:solidFill>
              </a:rPr>
              <a:t>They either need to be attributed or purchased.</a:t>
            </a:r>
          </a:p>
        </p:txBody>
      </p:sp>
      <p:sp>
        <p:nvSpPr>
          <p:cNvPr id="43" name="Oval 42">
            <a:extLst>
              <a:ext uri="{FF2B5EF4-FFF2-40B4-BE49-F238E27FC236}">
                <a16:creationId xmlns:a16="http://schemas.microsoft.com/office/drawing/2014/main" id="{366C0C50-7E27-465E-BB9E-D209552A18E0}"/>
              </a:ext>
            </a:extLst>
          </p:cNvPr>
          <p:cNvSpPr>
            <a:spLocks/>
          </p:cNvSpPr>
          <p:nvPr/>
        </p:nvSpPr>
        <p:spPr>
          <a:xfrm>
            <a:off x="-8759" y="170592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Central</a:t>
            </a:r>
          </a:p>
        </p:txBody>
      </p:sp>
      <p:sp>
        <p:nvSpPr>
          <p:cNvPr id="45" name="Oval 44">
            <a:extLst>
              <a:ext uri="{FF2B5EF4-FFF2-40B4-BE49-F238E27FC236}">
                <a16:creationId xmlns:a16="http://schemas.microsoft.com/office/drawing/2014/main" id="{ED49DE2B-A194-48DE-B11E-9E1AE4A582F7}"/>
              </a:ext>
            </a:extLst>
          </p:cNvPr>
          <p:cNvSpPr>
            <a:spLocks/>
          </p:cNvSpPr>
          <p:nvPr/>
        </p:nvSpPr>
        <p:spPr>
          <a:xfrm>
            <a:off x="1428229" y="166238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Collaborative</a:t>
            </a:r>
            <a:endParaRPr lang="en-NZ" sz="100" dirty="0">
              <a:solidFill>
                <a:srgbClr val="23B2E5"/>
              </a:solidFill>
            </a:endParaRPr>
          </a:p>
        </p:txBody>
      </p:sp>
      <p:sp>
        <p:nvSpPr>
          <p:cNvPr id="46" name="Oval 45">
            <a:extLst>
              <a:ext uri="{FF2B5EF4-FFF2-40B4-BE49-F238E27FC236}">
                <a16:creationId xmlns:a16="http://schemas.microsoft.com/office/drawing/2014/main" id="{3F5F9D72-2EA4-4F1C-A4C9-75E934FFDCD0}"/>
              </a:ext>
            </a:extLst>
          </p:cNvPr>
          <p:cNvSpPr>
            <a:spLocks/>
          </p:cNvSpPr>
          <p:nvPr/>
        </p:nvSpPr>
        <p:spPr>
          <a:xfrm>
            <a:off x="2861565" y="156440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Distributed</a:t>
            </a:r>
          </a:p>
        </p:txBody>
      </p:sp>
      <p:sp>
        <p:nvSpPr>
          <p:cNvPr id="47" name="Oval 46">
            <a:extLst>
              <a:ext uri="{FF2B5EF4-FFF2-40B4-BE49-F238E27FC236}">
                <a16:creationId xmlns:a16="http://schemas.microsoft.com/office/drawing/2014/main" id="{08110FA9-AC0D-4BF1-B42F-3AEC7AA36FDD}"/>
              </a:ext>
            </a:extLst>
          </p:cNvPr>
          <p:cNvSpPr>
            <a:spLocks/>
          </p:cNvSpPr>
          <p:nvPr/>
        </p:nvSpPr>
        <p:spPr>
          <a:xfrm>
            <a:off x="5934472" y="1265049"/>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Digital Twin</a:t>
            </a:r>
          </a:p>
        </p:txBody>
      </p:sp>
      <p:sp>
        <p:nvSpPr>
          <p:cNvPr id="48" name="Oval 47">
            <a:extLst>
              <a:ext uri="{FF2B5EF4-FFF2-40B4-BE49-F238E27FC236}">
                <a16:creationId xmlns:a16="http://schemas.microsoft.com/office/drawing/2014/main" id="{CAF41F51-AAA3-42AC-A18F-13C20D86C731}"/>
              </a:ext>
            </a:extLst>
          </p:cNvPr>
          <p:cNvSpPr>
            <a:spLocks/>
          </p:cNvSpPr>
          <p:nvPr/>
        </p:nvSpPr>
        <p:spPr>
          <a:xfrm>
            <a:off x="4376372" y="1422895"/>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Real Time</a:t>
            </a:r>
          </a:p>
        </p:txBody>
      </p:sp>
      <p:sp>
        <p:nvSpPr>
          <p:cNvPr id="49" name="Oval 48">
            <a:extLst>
              <a:ext uri="{FF2B5EF4-FFF2-40B4-BE49-F238E27FC236}">
                <a16:creationId xmlns:a16="http://schemas.microsoft.com/office/drawing/2014/main" id="{CCF1B05E-7A8F-4D1B-9FA8-05161157C78C}"/>
              </a:ext>
            </a:extLst>
          </p:cNvPr>
          <p:cNvSpPr>
            <a:spLocks/>
          </p:cNvSpPr>
          <p:nvPr/>
        </p:nvSpPr>
        <p:spPr>
          <a:xfrm>
            <a:off x="8624554" y="377860"/>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100" b="1" dirty="0">
                <a:solidFill>
                  <a:srgbClr val="113880"/>
                </a:solidFill>
              </a:rPr>
              <a:t>Pre-emptive Analytics</a:t>
            </a:r>
            <a:endParaRPr lang="en-NZ" sz="1050" dirty="0">
              <a:solidFill>
                <a:schemeClr val="tx1"/>
              </a:solidFill>
            </a:endParaRPr>
          </a:p>
        </p:txBody>
      </p:sp>
      <p:sp>
        <p:nvSpPr>
          <p:cNvPr id="50" name="Oval 49">
            <a:extLst>
              <a:ext uri="{FF2B5EF4-FFF2-40B4-BE49-F238E27FC236}">
                <a16:creationId xmlns:a16="http://schemas.microsoft.com/office/drawing/2014/main" id="{CB69A810-658D-4A62-B5A4-6C33925595C1}"/>
              </a:ext>
            </a:extLst>
          </p:cNvPr>
          <p:cNvSpPr>
            <a:spLocks/>
          </p:cNvSpPr>
          <p:nvPr/>
        </p:nvSpPr>
        <p:spPr>
          <a:xfrm>
            <a:off x="7253520" y="731646"/>
            <a:ext cx="198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100" b="1" dirty="0">
                <a:solidFill>
                  <a:srgbClr val="113880"/>
                </a:solidFill>
              </a:rPr>
              <a:t>Retrospective Analytics</a:t>
            </a:r>
          </a:p>
        </p:txBody>
      </p:sp>
      <p:sp>
        <p:nvSpPr>
          <p:cNvPr id="51" name="Oval 50">
            <a:extLst>
              <a:ext uri="{FF2B5EF4-FFF2-40B4-BE49-F238E27FC236}">
                <a16:creationId xmlns:a16="http://schemas.microsoft.com/office/drawing/2014/main" id="{E30D83F1-F69C-4214-AD8F-D2136E648977}"/>
              </a:ext>
            </a:extLst>
          </p:cNvPr>
          <p:cNvSpPr>
            <a:spLocks/>
          </p:cNvSpPr>
          <p:nvPr/>
        </p:nvSpPr>
        <p:spPr>
          <a:xfrm>
            <a:off x="10142061" y="-128331"/>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Lead Transport Agency</a:t>
            </a:r>
          </a:p>
        </p:txBody>
      </p:sp>
      <p:pic>
        <p:nvPicPr>
          <p:cNvPr id="3" name="Picture 2" descr="Machine Learning Icon 3294104">
            <a:extLst>
              <a:ext uri="{FF2B5EF4-FFF2-40B4-BE49-F238E27FC236}">
                <a16:creationId xmlns:a16="http://schemas.microsoft.com/office/drawing/2014/main" id="{3CDA9E7B-511A-4F85-809E-B8010DE4AA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54554" y="110428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geospatial Icon 3160706">
            <a:extLst>
              <a:ext uri="{FF2B5EF4-FFF2-40B4-BE49-F238E27FC236}">
                <a16:creationId xmlns:a16="http://schemas.microsoft.com/office/drawing/2014/main" id="{E7AF9652-B49A-48DF-B095-8E3AA80F96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3520" y="1458074"/>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istributed network Icon 1646177">
            <a:extLst>
              <a:ext uri="{FF2B5EF4-FFF2-40B4-BE49-F238E27FC236}">
                <a16:creationId xmlns:a16="http://schemas.microsoft.com/office/drawing/2014/main" id="{AAE47E6D-FB6E-4F6D-BD3B-B4FB13665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1565" y="2009638"/>
            <a:ext cx="720000" cy="754050"/>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C1C83478-C2B4-4487-A588-580F67B5175E}"/>
              </a:ext>
            </a:extLst>
          </p:cNvPr>
          <p:cNvSpPr/>
          <p:nvPr/>
        </p:nvSpPr>
        <p:spPr>
          <a:xfrm>
            <a:off x="2277786" y="2899162"/>
            <a:ext cx="90000" cy="90000"/>
          </a:xfrm>
          <a:prstGeom prst="ellips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pic>
        <p:nvPicPr>
          <p:cNvPr id="1026" name="Picture 2" descr="Image result for central icon">
            <a:extLst>
              <a:ext uri="{FF2B5EF4-FFF2-40B4-BE49-F238E27FC236}">
                <a16:creationId xmlns:a16="http://schemas.microsoft.com/office/drawing/2014/main" id="{3DAE4F4E-3985-431E-9DA6-C522141013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400" y="22752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gital Twin Icon 1579468">
            <a:extLst>
              <a:ext uri="{FF2B5EF4-FFF2-40B4-BE49-F238E27FC236}">
                <a16:creationId xmlns:a16="http://schemas.microsoft.com/office/drawing/2014/main" id="{73635634-3C08-41AB-9DD5-156125E2EF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1872" y="1614703"/>
            <a:ext cx="945200" cy="945200"/>
          </a:xfrm>
          <a:prstGeom prst="rect">
            <a:avLst/>
          </a:prstGeom>
          <a:noFill/>
          <a:extLst>
            <a:ext uri="{909E8E84-426E-40DD-AFC4-6F175D3DCCD1}">
              <a14:hiddenFill xmlns:a14="http://schemas.microsoft.com/office/drawing/2010/main">
                <a:solidFill>
                  <a:srgbClr val="FFFFFF"/>
                </a:solidFill>
              </a14:hiddenFill>
            </a:ext>
          </a:extLst>
        </p:spPr>
      </p:pic>
      <p:sp>
        <p:nvSpPr>
          <p:cNvPr id="34" name="Freeform: Shape 33">
            <a:extLst>
              <a:ext uri="{FF2B5EF4-FFF2-40B4-BE49-F238E27FC236}">
                <a16:creationId xmlns:a16="http://schemas.microsoft.com/office/drawing/2014/main" id="{A8B72A60-3FF5-4950-A71C-823C8D487ABC}"/>
              </a:ext>
            </a:extLst>
          </p:cNvPr>
          <p:cNvSpPr/>
          <p:nvPr/>
        </p:nvSpPr>
        <p:spPr>
          <a:xfrm flipV="1">
            <a:off x="366776" y="4680608"/>
            <a:ext cx="10402438" cy="16712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1270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36" name="TextBox 35">
            <a:extLst>
              <a:ext uri="{FF2B5EF4-FFF2-40B4-BE49-F238E27FC236}">
                <a16:creationId xmlns:a16="http://schemas.microsoft.com/office/drawing/2014/main" id="{75A01B33-C210-46ED-9005-AEEE209C653A}"/>
              </a:ext>
            </a:extLst>
          </p:cNvPr>
          <p:cNvSpPr txBox="1"/>
          <p:nvPr/>
        </p:nvSpPr>
        <p:spPr>
          <a:xfrm>
            <a:off x="1390423" y="3670306"/>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Common Mapping Style</a:t>
            </a:r>
          </a:p>
        </p:txBody>
      </p:sp>
      <p:sp>
        <p:nvSpPr>
          <p:cNvPr id="37" name="TextBox 36">
            <a:extLst>
              <a:ext uri="{FF2B5EF4-FFF2-40B4-BE49-F238E27FC236}">
                <a16:creationId xmlns:a16="http://schemas.microsoft.com/office/drawing/2014/main" id="{F9E3F1F2-CD53-442F-AB43-5368C4987E9E}"/>
              </a:ext>
            </a:extLst>
          </p:cNvPr>
          <p:cNvSpPr txBox="1"/>
          <p:nvPr/>
        </p:nvSpPr>
        <p:spPr>
          <a:xfrm>
            <a:off x="3401565" y="2985734"/>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Common UI/UX Experience</a:t>
            </a:r>
          </a:p>
        </p:txBody>
      </p:sp>
      <p:sp>
        <p:nvSpPr>
          <p:cNvPr id="38" name="TextBox 37">
            <a:extLst>
              <a:ext uri="{FF2B5EF4-FFF2-40B4-BE49-F238E27FC236}">
                <a16:creationId xmlns:a16="http://schemas.microsoft.com/office/drawing/2014/main" id="{DA67C986-AF6F-4397-A61F-268A3C9D6540}"/>
              </a:ext>
            </a:extLst>
          </p:cNvPr>
          <p:cNvSpPr txBox="1"/>
          <p:nvPr/>
        </p:nvSpPr>
        <p:spPr>
          <a:xfrm>
            <a:off x="4234911" y="4450057"/>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Cross-cultural Maps</a:t>
            </a:r>
          </a:p>
        </p:txBody>
      </p:sp>
      <p:sp>
        <p:nvSpPr>
          <p:cNvPr id="39" name="TextBox 38">
            <a:extLst>
              <a:ext uri="{FF2B5EF4-FFF2-40B4-BE49-F238E27FC236}">
                <a16:creationId xmlns:a16="http://schemas.microsoft.com/office/drawing/2014/main" id="{8F3674A9-C190-4090-9E9A-FA5BA2C859FD}"/>
              </a:ext>
            </a:extLst>
          </p:cNvPr>
          <p:cNvSpPr txBox="1"/>
          <p:nvPr/>
        </p:nvSpPr>
        <p:spPr>
          <a:xfrm>
            <a:off x="5299196" y="2812890"/>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Live Collaboration</a:t>
            </a:r>
          </a:p>
        </p:txBody>
      </p:sp>
      <p:sp>
        <p:nvSpPr>
          <p:cNvPr id="40" name="TextBox 39">
            <a:extLst>
              <a:ext uri="{FF2B5EF4-FFF2-40B4-BE49-F238E27FC236}">
                <a16:creationId xmlns:a16="http://schemas.microsoft.com/office/drawing/2014/main" id="{40D57FB4-5FFB-4D80-8CB0-1D8EE2468228}"/>
              </a:ext>
            </a:extLst>
          </p:cNvPr>
          <p:cNvSpPr txBox="1"/>
          <p:nvPr/>
        </p:nvSpPr>
        <p:spPr>
          <a:xfrm>
            <a:off x="9041662" y="4063375"/>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Map-bots</a:t>
            </a:r>
          </a:p>
        </p:txBody>
      </p:sp>
      <p:sp>
        <p:nvSpPr>
          <p:cNvPr id="41" name="TextBox 40">
            <a:extLst>
              <a:ext uri="{FF2B5EF4-FFF2-40B4-BE49-F238E27FC236}">
                <a16:creationId xmlns:a16="http://schemas.microsoft.com/office/drawing/2014/main" id="{A40FB848-3C1A-4B16-ADB8-151743CC93DF}"/>
              </a:ext>
            </a:extLst>
          </p:cNvPr>
          <p:cNvSpPr txBox="1"/>
          <p:nvPr/>
        </p:nvSpPr>
        <p:spPr>
          <a:xfrm>
            <a:off x="4956058" y="4013950"/>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Real-time Maps</a:t>
            </a:r>
          </a:p>
        </p:txBody>
      </p:sp>
      <p:sp>
        <p:nvSpPr>
          <p:cNvPr id="42" name="TextBox 41">
            <a:extLst>
              <a:ext uri="{FF2B5EF4-FFF2-40B4-BE49-F238E27FC236}">
                <a16:creationId xmlns:a16="http://schemas.microsoft.com/office/drawing/2014/main" id="{ED09E138-D816-4E53-BD21-79062752482B}"/>
              </a:ext>
            </a:extLst>
          </p:cNvPr>
          <p:cNvSpPr txBox="1"/>
          <p:nvPr/>
        </p:nvSpPr>
        <p:spPr>
          <a:xfrm>
            <a:off x="6138820" y="321197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BIM</a:t>
            </a:r>
          </a:p>
        </p:txBody>
      </p:sp>
      <p:sp>
        <p:nvSpPr>
          <p:cNvPr id="44" name="TextBox 43">
            <a:extLst>
              <a:ext uri="{FF2B5EF4-FFF2-40B4-BE49-F238E27FC236}">
                <a16:creationId xmlns:a16="http://schemas.microsoft.com/office/drawing/2014/main" id="{A3B4AF9C-97AB-4F32-BE34-639B5A432FC1}"/>
              </a:ext>
            </a:extLst>
          </p:cNvPr>
          <p:cNvSpPr txBox="1"/>
          <p:nvPr/>
        </p:nvSpPr>
        <p:spPr>
          <a:xfrm>
            <a:off x="6157965" y="438606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Mobility as a Service</a:t>
            </a:r>
          </a:p>
        </p:txBody>
      </p:sp>
      <p:sp>
        <p:nvSpPr>
          <p:cNvPr id="52" name="TextBox 51">
            <a:extLst>
              <a:ext uri="{FF2B5EF4-FFF2-40B4-BE49-F238E27FC236}">
                <a16:creationId xmlns:a16="http://schemas.microsoft.com/office/drawing/2014/main" id="{B0429044-25CB-4955-A321-B8339DBB3142}"/>
              </a:ext>
            </a:extLst>
          </p:cNvPr>
          <p:cNvSpPr txBox="1"/>
          <p:nvPr/>
        </p:nvSpPr>
        <p:spPr>
          <a:xfrm>
            <a:off x="9301426" y="2692037"/>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Demand-based Transport</a:t>
            </a:r>
          </a:p>
        </p:txBody>
      </p:sp>
      <p:sp>
        <p:nvSpPr>
          <p:cNvPr id="53" name="TextBox 52">
            <a:extLst>
              <a:ext uri="{FF2B5EF4-FFF2-40B4-BE49-F238E27FC236}">
                <a16:creationId xmlns:a16="http://schemas.microsoft.com/office/drawing/2014/main" id="{2D1F5CC9-F31A-4CD3-A6E6-DBB146CC5B47}"/>
              </a:ext>
            </a:extLst>
          </p:cNvPr>
          <p:cNvSpPr txBox="1"/>
          <p:nvPr/>
        </p:nvSpPr>
        <p:spPr>
          <a:xfrm>
            <a:off x="8575181" y="489988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Autonomous Vehicle Support</a:t>
            </a:r>
          </a:p>
        </p:txBody>
      </p:sp>
      <p:sp>
        <p:nvSpPr>
          <p:cNvPr id="54" name="TextBox 53">
            <a:extLst>
              <a:ext uri="{FF2B5EF4-FFF2-40B4-BE49-F238E27FC236}">
                <a16:creationId xmlns:a16="http://schemas.microsoft.com/office/drawing/2014/main" id="{D8EEDA0A-525F-4B12-8EFD-B50DBA86AD9E}"/>
              </a:ext>
            </a:extLst>
          </p:cNvPr>
          <p:cNvSpPr txBox="1"/>
          <p:nvPr/>
        </p:nvSpPr>
        <p:spPr>
          <a:xfrm>
            <a:off x="8019745" y="3051455"/>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Augmented Reality</a:t>
            </a:r>
          </a:p>
        </p:txBody>
      </p:sp>
      <p:sp>
        <p:nvSpPr>
          <p:cNvPr id="55" name="TextBox 54">
            <a:extLst>
              <a:ext uri="{FF2B5EF4-FFF2-40B4-BE49-F238E27FC236}">
                <a16:creationId xmlns:a16="http://schemas.microsoft.com/office/drawing/2014/main" id="{34B6BA8C-14AE-459C-A3C0-A79ED87E9359}"/>
              </a:ext>
            </a:extLst>
          </p:cNvPr>
          <p:cNvSpPr txBox="1"/>
          <p:nvPr/>
        </p:nvSpPr>
        <p:spPr>
          <a:xfrm>
            <a:off x="7076234" y="4027543"/>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Virtual Reality</a:t>
            </a:r>
          </a:p>
        </p:txBody>
      </p:sp>
      <p:sp>
        <p:nvSpPr>
          <p:cNvPr id="56" name="TextBox 55">
            <a:extLst>
              <a:ext uri="{FF2B5EF4-FFF2-40B4-BE49-F238E27FC236}">
                <a16:creationId xmlns:a16="http://schemas.microsoft.com/office/drawing/2014/main" id="{06064109-AC13-485E-8370-61B456633D2F}"/>
              </a:ext>
            </a:extLst>
          </p:cNvPr>
          <p:cNvSpPr txBox="1"/>
          <p:nvPr/>
        </p:nvSpPr>
        <p:spPr>
          <a:xfrm>
            <a:off x="9104179" y="2245808"/>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Disaster Predication</a:t>
            </a:r>
          </a:p>
        </p:txBody>
      </p:sp>
      <p:sp>
        <p:nvSpPr>
          <p:cNvPr id="57" name="TextBox 56">
            <a:extLst>
              <a:ext uri="{FF2B5EF4-FFF2-40B4-BE49-F238E27FC236}">
                <a16:creationId xmlns:a16="http://schemas.microsoft.com/office/drawing/2014/main" id="{23517883-360D-4FA2-91F9-292D3EA5F155}"/>
              </a:ext>
            </a:extLst>
          </p:cNvPr>
          <p:cNvSpPr txBox="1"/>
          <p:nvPr/>
        </p:nvSpPr>
        <p:spPr>
          <a:xfrm>
            <a:off x="7261688" y="2660653"/>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Disaster Management</a:t>
            </a:r>
          </a:p>
        </p:txBody>
      </p:sp>
      <p:sp>
        <p:nvSpPr>
          <p:cNvPr id="58" name="TextBox 57">
            <a:extLst>
              <a:ext uri="{FF2B5EF4-FFF2-40B4-BE49-F238E27FC236}">
                <a16:creationId xmlns:a16="http://schemas.microsoft.com/office/drawing/2014/main" id="{035F0229-6BD4-42AF-93D7-21E4166281E2}"/>
              </a:ext>
            </a:extLst>
          </p:cNvPr>
          <p:cNvSpPr txBox="1"/>
          <p:nvPr/>
        </p:nvSpPr>
        <p:spPr>
          <a:xfrm>
            <a:off x="1913093" y="331235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Routable Network</a:t>
            </a:r>
          </a:p>
        </p:txBody>
      </p:sp>
      <p:sp>
        <p:nvSpPr>
          <p:cNvPr id="59" name="TextBox 58">
            <a:extLst>
              <a:ext uri="{FF2B5EF4-FFF2-40B4-BE49-F238E27FC236}">
                <a16:creationId xmlns:a16="http://schemas.microsoft.com/office/drawing/2014/main" id="{A5D76293-A8B1-4907-AB77-CBFEF0F1E46D}"/>
              </a:ext>
            </a:extLst>
          </p:cNvPr>
          <p:cNvSpPr txBox="1"/>
          <p:nvPr/>
        </p:nvSpPr>
        <p:spPr>
          <a:xfrm>
            <a:off x="9261569" y="532639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Behaviour Modelling</a:t>
            </a:r>
          </a:p>
        </p:txBody>
      </p:sp>
      <p:sp>
        <p:nvSpPr>
          <p:cNvPr id="60" name="TextBox 59">
            <a:extLst>
              <a:ext uri="{FF2B5EF4-FFF2-40B4-BE49-F238E27FC236}">
                <a16:creationId xmlns:a16="http://schemas.microsoft.com/office/drawing/2014/main" id="{D8B877F9-D6A5-45AC-8683-CB87391D245E}"/>
              </a:ext>
            </a:extLst>
          </p:cNvPr>
          <p:cNvSpPr txBox="1"/>
          <p:nvPr/>
        </p:nvSpPr>
        <p:spPr>
          <a:xfrm>
            <a:off x="6677292" y="4802961"/>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Event Management</a:t>
            </a:r>
          </a:p>
        </p:txBody>
      </p:sp>
      <p:sp>
        <p:nvSpPr>
          <p:cNvPr id="61" name="TextBox 60">
            <a:extLst>
              <a:ext uri="{FF2B5EF4-FFF2-40B4-BE49-F238E27FC236}">
                <a16:creationId xmlns:a16="http://schemas.microsoft.com/office/drawing/2014/main" id="{29783EC3-58AA-4836-B730-583127B33F38}"/>
              </a:ext>
            </a:extLst>
          </p:cNvPr>
          <p:cNvSpPr txBox="1"/>
          <p:nvPr/>
        </p:nvSpPr>
        <p:spPr>
          <a:xfrm>
            <a:off x="5470706" y="3618382"/>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Disruption Management</a:t>
            </a:r>
          </a:p>
        </p:txBody>
      </p:sp>
      <p:sp>
        <p:nvSpPr>
          <p:cNvPr id="62" name="TextBox 61">
            <a:extLst>
              <a:ext uri="{FF2B5EF4-FFF2-40B4-BE49-F238E27FC236}">
                <a16:creationId xmlns:a16="http://schemas.microsoft.com/office/drawing/2014/main" id="{1B43AB3F-B3EB-4971-9674-348C0ABA4720}"/>
              </a:ext>
            </a:extLst>
          </p:cNvPr>
          <p:cNvSpPr txBox="1"/>
          <p:nvPr/>
        </p:nvSpPr>
        <p:spPr>
          <a:xfrm>
            <a:off x="4078744" y="3330598"/>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Smart Parking</a:t>
            </a:r>
          </a:p>
        </p:txBody>
      </p:sp>
      <p:sp>
        <p:nvSpPr>
          <p:cNvPr id="63" name="TextBox 62">
            <a:extLst>
              <a:ext uri="{FF2B5EF4-FFF2-40B4-BE49-F238E27FC236}">
                <a16:creationId xmlns:a16="http://schemas.microsoft.com/office/drawing/2014/main" id="{BD17D438-ACAE-41B1-9EF9-873D05353288}"/>
              </a:ext>
            </a:extLst>
          </p:cNvPr>
          <p:cNvSpPr txBox="1"/>
          <p:nvPr/>
        </p:nvSpPr>
        <p:spPr>
          <a:xfrm>
            <a:off x="9153131" y="3434304"/>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Disruption Prediction</a:t>
            </a:r>
          </a:p>
        </p:txBody>
      </p:sp>
      <p:sp>
        <p:nvSpPr>
          <p:cNvPr id="64" name="TextBox 63">
            <a:extLst>
              <a:ext uri="{FF2B5EF4-FFF2-40B4-BE49-F238E27FC236}">
                <a16:creationId xmlns:a16="http://schemas.microsoft.com/office/drawing/2014/main" id="{FFA0C290-5B19-4C8A-9089-C29EE0C05617}"/>
              </a:ext>
            </a:extLst>
          </p:cNvPr>
          <p:cNvSpPr txBox="1"/>
          <p:nvPr/>
        </p:nvSpPr>
        <p:spPr>
          <a:xfrm>
            <a:off x="7316757" y="365798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Hotspot Analysis</a:t>
            </a:r>
          </a:p>
        </p:txBody>
      </p:sp>
      <p:sp>
        <p:nvSpPr>
          <p:cNvPr id="65" name="TextBox 64">
            <a:extLst>
              <a:ext uri="{FF2B5EF4-FFF2-40B4-BE49-F238E27FC236}">
                <a16:creationId xmlns:a16="http://schemas.microsoft.com/office/drawing/2014/main" id="{3860EAFD-8706-47DD-AF9C-0D7C406C2381}"/>
              </a:ext>
            </a:extLst>
          </p:cNvPr>
          <p:cNvSpPr txBox="1"/>
          <p:nvPr/>
        </p:nvSpPr>
        <p:spPr>
          <a:xfrm>
            <a:off x="8199005" y="446161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Safety Scenario Modelling</a:t>
            </a:r>
          </a:p>
        </p:txBody>
      </p:sp>
      <p:sp>
        <p:nvSpPr>
          <p:cNvPr id="66" name="TextBox 65">
            <a:extLst>
              <a:ext uri="{FF2B5EF4-FFF2-40B4-BE49-F238E27FC236}">
                <a16:creationId xmlns:a16="http://schemas.microsoft.com/office/drawing/2014/main" id="{9F175422-C8FB-4780-A9A1-D8D87965888D}"/>
              </a:ext>
            </a:extLst>
          </p:cNvPr>
          <p:cNvSpPr txBox="1"/>
          <p:nvPr/>
        </p:nvSpPr>
        <p:spPr>
          <a:xfrm>
            <a:off x="2531711" y="4139993"/>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Community Engagement</a:t>
            </a:r>
          </a:p>
        </p:txBody>
      </p:sp>
      <p:sp>
        <p:nvSpPr>
          <p:cNvPr id="67" name="TextBox 66">
            <a:extLst>
              <a:ext uri="{FF2B5EF4-FFF2-40B4-BE49-F238E27FC236}">
                <a16:creationId xmlns:a16="http://schemas.microsoft.com/office/drawing/2014/main" id="{2A60BB2C-8A47-4917-8A2E-E304A55E5FCA}"/>
              </a:ext>
            </a:extLst>
          </p:cNvPr>
          <p:cNvSpPr txBox="1"/>
          <p:nvPr/>
        </p:nvSpPr>
        <p:spPr>
          <a:xfrm>
            <a:off x="492157" y="4022210"/>
            <a:ext cx="1703200" cy="24622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1000" dirty="0">
                <a:solidFill>
                  <a:schemeClr val="tx1"/>
                </a:solidFill>
              </a:rPr>
              <a:t>Rich Maps</a:t>
            </a:r>
          </a:p>
        </p:txBody>
      </p:sp>
      <p:sp>
        <p:nvSpPr>
          <p:cNvPr id="68" name="TextBox 67">
            <a:extLst>
              <a:ext uri="{FF2B5EF4-FFF2-40B4-BE49-F238E27FC236}">
                <a16:creationId xmlns:a16="http://schemas.microsoft.com/office/drawing/2014/main" id="{8D3EA677-1DC7-4158-82EC-1B3F983AD6CA}"/>
              </a:ext>
            </a:extLst>
          </p:cNvPr>
          <p:cNvSpPr txBox="1"/>
          <p:nvPr/>
        </p:nvSpPr>
        <p:spPr>
          <a:xfrm>
            <a:off x="3344167" y="370953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NZ" sz="1000" dirty="0">
                <a:solidFill>
                  <a:schemeClr val="tx1"/>
                </a:solidFill>
              </a:rPr>
              <a:t>Open Street Map</a:t>
            </a:r>
          </a:p>
        </p:txBody>
      </p:sp>
      <p:sp>
        <p:nvSpPr>
          <p:cNvPr id="69" name="TextBox 68">
            <a:extLst>
              <a:ext uri="{FF2B5EF4-FFF2-40B4-BE49-F238E27FC236}">
                <a16:creationId xmlns:a16="http://schemas.microsoft.com/office/drawing/2014/main" id="{AC2B4C61-4A2D-44DC-9B26-BD053B77FB6E}"/>
              </a:ext>
            </a:extLst>
          </p:cNvPr>
          <p:cNvSpPr txBox="1"/>
          <p:nvPr/>
        </p:nvSpPr>
        <p:spPr>
          <a:xfrm>
            <a:off x="11179138" y="2604470"/>
            <a:ext cx="1020005" cy="399720"/>
          </a:xfrm>
          <a:prstGeom prst="rect">
            <a:avLst/>
          </a:prstGeom>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Customer Experience</a:t>
            </a:r>
            <a:endParaRPr lang="en-NZ" sz="1400" dirty="0">
              <a:solidFill>
                <a:schemeClr val="bg1"/>
              </a:solidFill>
            </a:endParaRPr>
          </a:p>
        </p:txBody>
      </p:sp>
      <p:sp>
        <p:nvSpPr>
          <p:cNvPr id="70" name="TextBox 69">
            <a:extLst>
              <a:ext uri="{FF2B5EF4-FFF2-40B4-BE49-F238E27FC236}">
                <a16:creationId xmlns:a16="http://schemas.microsoft.com/office/drawing/2014/main" id="{38AF17B6-D715-465E-AA8A-FC55E74CAF09}"/>
              </a:ext>
            </a:extLst>
          </p:cNvPr>
          <p:cNvSpPr txBox="1"/>
          <p:nvPr/>
        </p:nvSpPr>
        <p:spPr>
          <a:xfrm>
            <a:off x="11179138" y="3022434"/>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Integrated Networks</a:t>
            </a:r>
            <a:endParaRPr lang="en-NZ" sz="1400" dirty="0">
              <a:solidFill>
                <a:schemeClr val="bg1"/>
              </a:solidFill>
            </a:endParaRPr>
          </a:p>
        </p:txBody>
      </p:sp>
      <p:sp>
        <p:nvSpPr>
          <p:cNvPr id="71" name="TextBox 70">
            <a:extLst>
              <a:ext uri="{FF2B5EF4-FFF2-40B4-BE49-F238E27FC236}">
                <a16:creationId xmlns:a16="http://schemas.microsoft.com/office/drawing/2014/main" id="{AF078261-BAC2-4E81-8AE5-E6E6515F6531}"/>
              </a:ext>
            </a:extLst>
          </p:cNvPr>
          <p:cNvSpPr txBox="1"/>
          <p:nvPr/>
        </p:nvSpPr>
        <p:spPr>
          <a:xfrm>
            <a:off x="11182420" y="3440398"/>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Panning &amp; Investment</a:t>
            </a:r>
            <a:endParaRPr lang="en-NZ" sz="1400" dirty="0">
              <a:solidFill>
                <a:schemeClr val="bg1"/>
              </a:solidFill>
            </a:endParaRPr>
          </a:p>
        </p:txBody>
      </p:sp>
      <p:sp>
        <p:nvSpPr>
          <p:cNvPr id="72" name="TextBox 71">
            <a:extLst>
              <a:ext uri="{FF2B5EF4-FFF2-40B4-BE49-F238E27FC236}">
                <a16:creationId xmlns:a16="http://schemas.microsoft.com/office/drawing/2014/main" id="{1D6E8217-4809-4E28-A745-41CA0A524541}"/>
              </a:ext>
            </a:extLst>
          </p:cNvPr>
          <p:cNvSpPr txBox="1"/>
          <p:nvPr/>
        </p:nvSpPr>
        <p:spPr>
          <a:xfrm>
            <a:off x="11179138" y="3858362"/>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Service Delivery</a:t>
            </a:r>
            <a:endParaRPr lang="en-NZ" sz="1400" dirty="0">
              <a:solidFill>
                <a:schemeClr val="bg1"/>
              </a:solidFill>
            </a:endParaRPr>
          </a:p>
        </p:txBody>
      </p:sp>
      <p:sp>
        <p:nvSpPr>
          <p:cNvPr id="73" name="TextBox 72">
            <a:extLst>
              <a:ext uri="{FF2B5EF4-FFF2-40B4-BE49-F238E27FC236}">
                <a16:creationId xmlns:a16="http://schemas.microsoft.com/office/drawing/2014/main" id="{FA8082AE-7FF5-4A07-BEE2-3E40315FADCD}"/>
              </a:ext>
            </a:extLst>
          </p:cNvPr>
          <p:cNvSpPr txBox="1"/>
          <p:nvPr/>
        </p:nvSpPr>
        <p:spPr>
          <a:xfrm>
            <a:off x="11179138" y="4276326"/>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Safety</a:t>
            </a:r>
            <a:endParaRPr lang="en-NZ" sz="1400" dirty="0">
              <a:solidFill>
                <a:schemeClr val="bg1"/>
              </a:solidFill>
            </a:endParaRPr>
          </a:p>
        </p:txBody>
      </p:sp>
      <p:sp>
        <p:nvSpPr>
          <p:cNvPr id="74" name="TextBox 73">
            <a:extLst>
              <a:ext uri="{FF2B5EF4-FFF2-40B4-BE49-F238E27FC236}">
                <a16:creationId xmlns:a16="http://schemas.microsoft.com/office/drawing/2014/main" id="{F5E7DBA5-89F5-4BA4-AFCB-3B2AE14CC317}"/>
              </a:ext>
            </a:extLst>
          </p:cNvPr>
          <p:cNvSpPr txBox="1"/>
          <p:nvPr/>
        </p:nvSpPr>
        <p:spPr>
          <a:xfrm>
            <a:off x="11179138" y="4694290"/>
            <a:ext cx="1020005" cy="3997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r>
              <a:rPr lang="en-US" sz="1050" b="1" i="0" dirty="0">
                <a:solidFill>
                  <a:schemeClr val="bg1"/>
                </a:solidFill>
                <a:effectLst/>
                <a:latin typeface="Calibri" panose="020F0502020204030204" pitchFamily="34" charset="0"/>
              </a:rPr>
              <a:t>Engagement</a:t>
            </a:r>
            <a:endParaRPr lang="en-NZ" sz="1400" dirty="0">
              <a:solidFill>
                <a:schemeClr val="bg1"/>
              </a:solidFill>
            </a:endParaRPr>
          </a:p>
        </p:txBody>
      </p:sp>
    </p:spTree>
    <p:extLst>
      <p:ext uri="{BB962C8B-B14F-4D97-AF65-F5344CB8AC3E}">
        <p14:creationId xmlns:p14="http://schemas.microsoft.com/office/powerpoint/2010/main" val="408178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BF2C4-DA85-46A3-8180-220682EAE420}"/>
              </a:ext>
            </a:extLst>
          </p:cNvPr>
          <p:cNvSpPr txBox="1"/>
          <p:nvPr/>
        </p:nvSpPr>
        <p:spPr>
          <a:xfrm>
            <a:off x="330450" y="0"/>
            <a:ext cx="2520000" cy="923330"/>
          </a:xfrm>
          <a:prstGeom prst="rect">
            <a:avLst/>
          </a:prstGeom>
          <a:solidFill>
            <a:srgbClr val="1138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algn="ctr"/>
            <a:br>
              <a:rPr lang="en-US" b="1" i="0" dirty="0">
                <a:solidFill>
                  <a:schemeClr val="bg1"/>
                </a:solidFill>
                <a:effectLst/>
                <a:latin typeface="Calibri" panose="020F0502020204030204" pitchFamily="34" charset="0"/>
              </a:rPr>
            </a:br>
            <a:r>
              <a:rPr lang="en-US" b="1" i="0" dirty="0">
                <a:solidFill>
                  <a:schemeClr val="bg1"/>
                </a:solidFill>
                <a:effectLst/>
                <a:latin typeface="Calibri" panose="020F0502020204030204" pitchFamily="34" charset="0"/>
              </a:rPr>
              <a:t>Spatial Analytics Team</a:t>
            </a:r>
            <a:br>
              <a:rPr lang="en-US" b="1" i="0" dirty="0">
                <a:solidFill>
                  <a:schemeClr val="bg1"/>
                </a:solidFill>
                <a:effectLst/>
                <a:latin typeface="Calibri" panose="020F0502020204030204" pitchFamily="34" charset="0"/>
              </a:rPr>
            </a:br>
            <a:r>
              <a:rPr lang="en-US" sz="1200" b="1" i="0" dirty="0">
                <a:solidFill>
                  <a:schemeClr val="bg1"/>
                </a:solidFill>
                <a:effectLst/>
                <a:latin typeface="Calibri" panose="020F0502020204030204" pitchFamily="34" charset="0"/>
              </a:rPr>
              <a:t>Plan</a:t>
            </a:r>
            <a:br>
              <a:rPr lang="en-US" b="1" i="0" dirty="0">
                <a:solidFill>
                  <a:schemeClr val="bg1"/>
                </a:solidFill>
                <a:effectLst/>
                <a:latin typeface="Calibri" panose="020F0502020204030204" pitchFamily="34" charset="0"/>
              </a:rPr>
            </a:br>
            <a:endParaRPr lang="en-NZ" dirty="0">
              <a:solidFill>
                <a:schemeClr val="bg1"/>
              </a:solidFill>
            </a:endParaRPr>
          </a:p>
        </p:txBody>
      </p:sp>
      <p:sp>
        <p:nvSpPr>
          <p:cNvPr id="11" name="TextBox 10">
            <a:extLst>
              <a:ext uri="{FF2B5EF4-FFF2-40B4-BE49-F238E27FC236}">
                <a16:creationId xmlns:a16="http://schemas.microsoft.com/office/drawing/2014/main" id="{844DF514-5D4E-4985-9FA1-4B8A1BEDC6AE}"/>
              </a:ext>
            </a:extLst>
          </p:cNvPr>
          <p:cNvSpPr txBox="1"/>
          <p:nvPr/>
        </p:nvSpPr>
        <p:spPr>
          <a:xfrm>
            <a:off x="3222034" y="0"/>
            <a:ext cx="5400000" cy="1569660"/>
          </a:xfrm>
          <a:prstGeom prst="rect">
            <a:avLst/>
          </a:prstGeom>
          <a:noFill/>
        </p:spPr>
        <p:txBody>
          <a:bodyPr wrap="square" rtlCol="0">
            <a:spAutoFit/>
          </a:bodyPr>
          <a:lstStyle/>
          <a:p>
            <a:br>
              <a:rPr lang="en-NZ" sz="1200" dirty="0"/>
            </a:br>
            <a:r>
              <a:rPr lang="en-NZ" dirty="0">
                <a:solidFill>
                  <a:srgbClr val="113880"/>
                </a:solidFill>
              </a:rPr>
              <a:t>Collaboration Milestone</a:t>
            </a:r>
            <a:br>
              <a:rPr lang="en-NZ" dirty="0"/>
            </a:br>
            <a:r>
              <a:rPr lang="en-NZ" sz="1000" dirty="0"/>
              <a:t>High-level plan, including tasks, frameworks and timeframes, required to achieve the Collaboration Milestone. </a:t>
            </a:r>
            <a:br>
              <a:rPr lang="en-NZ" sz="1000" dirty="0"/>
            </a:br>
            <a:r>
              <a:rPr lang="en-NZ" sz="1000" dirty="0"/>
              <a:t>Collaboration is defined as: </a:t>
            </a:r>
            <a:r>
              <a:rPr lang="en-NZ" sz="1000" i="1" dirty="0"/>
              <a:t>Self-service GIS System hosting internal spatial information.</a:t>
            </a:r>
          </a:p>
          <a:p>
            <a:br>
              <a:rPr lang="en-NZ" dirty="0"/>
            </a:br>
            <a:endParaRPr lang="en-NZ" dirty="0"/>
          </a:p>
        </p:txBody>
      </p:sp>
      <p:sp>
        <p:nvSpPr>
          <p:cNvPr id="7" name="Freeform: Shape 6">
            <a:extLst>
              <a:ext uri="{FF2B5EF4-FFF2-40B4-BE49-F238E27FC236}">
                <a16:creationId xmlns:a16="http://schemas.microsoft.com/office/drawing/2014/main" id="{08394406-8CC5-41B9-BA41-3B9AAF1477C0}"/>
              </a:ext>
            </a:extLst>
          </p:cNvPr>
          <p:cNvSpPr/>
          <p:nvPr/>
        </p:nvSpPr>
        <p:spPr>
          <a:xfrm rot="21600000">
            <a:off x="88607" y="1355887"/>
            <a:ext cx="10692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pic>
        <p:nvPicPr>
          <p:cNvPr id="75" name="Picture 4" descr="Image result for central icon">
            <a:extLst>
              <a:ext uri="{FF2B5EF4-FFF2-40B4-BE49-F238E27FC236}">
                <a16:creationId xmlns:a16="http://schemas.microsoft.com/office/drawing/2014/main" id="{3F05B3E6-2CA5-4590-8835-734038448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8899" y="1111154"/>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76" name="Oval 75">
            <a:extLst>
              <a:ext uri="{FF2B5EF4-FFF2-40B4-BE49-F238E27FC236}">
                <a16:creationId xmlns:a16="http://schemas.microsoft.com/office/drawing/2014/main" id="{7274DEE5-EF42-42F9-BB21-01F6FFF7CF4F}"/>
              </a:ext>
            </a:extLst>
          </p:cNvPr>
          <p:cNvSpPr>
            <a:spLocks/>
          </p:cNvSpPr>
          <p:nvPr/>
        </p:nvSpPr>
        <p:spPr>
          <a:xfrm>
            <a:off x="10284342" y="575228"/>
            <a:ext cx="1800000" cy="18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oAutofit/>
          </a:bodyPr>
          <a:lstStyle/>
          <a:p>
            <a:pPr algn="ctr"/>
            <a:r>
              <a:rPr lang="en-NZ" sz="1200" b="1" dirty="0">
                <a:solidFill>
                  <a:srgbClr val="113880"/>
                </a:solidFill>
              </a:rPr>
              <a:t>Collaborative</a:t>
            </a:r>
            <a:endParaRPr lang="en-NZ" sz="100" dirty="0">
              <a:solidFill>
                <a:srgbClr val="23B2E5"/>
              </a:solidFill>
            </a:endParaRPr>
          </a:p>
        </p:txBody>
      </p:sp>
      <p:sp>
        <p:nvSpPr>
          <p:cNvPr id="77" name="Freeform: Shape 76">
            <a:extLst>
              <a:ext uri="{FF2B5EF4-FFF2-40B4-BE49-F238E27FC236}">
                <a16:creationId xmlns:a16="http://schemas.microsoft.com/office/drawing/2014/main" id="{60D36E85-E820-481A-B9F2-DD3C331265D4}"/>
              </a:ext>
            </a:extLst>
          </p:cNvPr>
          <p:cNvSpPr/>
          <p:nvPr/>
        </p:nvSpPr>
        <p:spPr>
          <a:xfrm rot="16200000">
            <a:off x="8677498" y="4235037"/>
            <a:ext cx="5040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78" name="Freeform: Shape 77">
            <a:extLst>
              <a:ext uri="{FF2B5EF4-FFF2-40B4-BE49-F238E27FC236}">
                <a16:creationId xmlns:a16="http://schemas.microsoft.com/office/drawing/2014/main" id="{98C8A905-A4F2-4608-B3FB-F2A6BBF9CCBD}"/>
              </a:ext>
            </a:extLst>
          </p:cNvPr>
          <p:cNvSpPr/>
          <p:nvPr/>
        </p:nvSpPr>
        <p:spPr>
          <a:xfrm rot="17100000">
            <a:off x="7806635" y="4229704"/>
            <a:ext cx="5220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79" name="Freeform: Shape 78">
            <a:extLst>
              <a:ext uri="{FF2B5EF4-FFF2-40B4-BE49-F238E27FC236}">
                <a16:creationId xmlns:a16="http://schemas.microsoft.com/office/drawing/2014/main" id="{A76B5DE8-4980-413F-8C28-801A78842B64}"/>
              </a:ext>
            </a:extLst>
          </p:cNvPr>
          <p:cNvSpPr/>
          <p:nvPr/>
        </p:nvSpPr>
        <p:spPr>
          <a:xfrm rot="18000000">
            <a:off x="6625165" y="4198985"/>
            <a:ext cx="5832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80" name="Freeform: Shape 79">
            <a:extLst>
              <a:ext uri="{FF2B5EF4-FFF2-40B4-BE49-F238E27FC236}">
                <a16:creationId xmlns:a16="http://schemas.microsoft.com/office/drawing/2014/main" id="{A779D220-FA71-45EB-B876-F66130D6B3FF}"/>
              </a:ext>
            </a:extLst>
          </p:cNvPr>
          <p:cNvSpPr/>
          <p:nvPr/>
        </p:nvSpPr>
        <p:spPr>
          <a:xfrm rot="18900000">
            <a:off x="4770724" y="4161817"/>
            <a:ext cx="7200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81" name="Freeform: Shape 80">
            <a:extLst>
              <a:ext uri="{FF2B5EF4-FFF2-40B4-BE49-F238E27FC236}">
                <a16:creationId xmlns:a16="http://schemas.microsoft.com/office/drawing/2014/main" id="{54079333-3F19-4665-8D1E-6DFE5EA0782E}"/>
              </a:ext>
            </a:extLst>
          </p:cNvPr>
          <p:cNvSpPr/>
          <p:nvPr/>
        </p:nvSpPr>
        <p:spPr>
          <a:xfrm rot="19800000">
            <a:off x="1208340" y="4128019"/>
            <a:ext cx="10332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82" name="Freeform: Shape 81">
            <a:extLst>
              <a:ext uri="{FF2B5EF4-FFF2-40B4-BE49-F238E27FC236}">
                <a16:creationId xmlns:a16="http://schemas.microsoft.com/office/drawing/2014/main" id="{4D418109-7E47-4FAC-91B7-81CFE8CE0879}"/>
              </a:ext>
            </a:extLst>
          </p:cNvPr>
          <p:cNvSpPr/>
          <p:nvPr/>
        </p:nvSpPr>
        <p:spPr>
          <a:xfrm rot="20700000">
            <a:off x="-96197" y="2891741"/>
            <a:ext cx="11088000" cy="45719"/>
          </a:xfrm>
          <a:custGeom>
            <a:avLst/>
            <a:gdLst>
              <a:gd name="connsiteX0" fmla="*/ 0 w 10363200"/>
              <a:gd name="connsiteY0" fmla="*/ 5229726 h 5229726"/>
              <a:gd name="connsiteX1" fmla="*/ 6701589 w 10363200"/>
              <a:gd name="connsiteY1" fmla="*/ 3420979 h 5229726"/>
              <a:gd name="connsiteX2" fmla="*/ 10363200 w 10363200"/>
              <a:gd name="connsiteY2" fmla="*/ 0 h 5229726"/>
            </a:gdLst>
            <a:ahLst/>
            <a:cxnLst>
              <a:cxn ang="0">
                <a:pos x="connsiteX0" y="connsiteY0"/>
              </a:cxn>
              <a:cxn ang="0">
                <a:pos x="connsiteX1" y="connsiteY1"/>
              </a:cxn>
              <a:cxn ang="0">
                <a:pos x="connsiteX2" y="connsiteY2"/>
              </a:cxn>
            </a:cxnLst>
            <a:rect l="l" t="t" r="r" b="b"/>
            <a:pathLst>
              <a:path w="10363200" h="5229726">
                <a:moveTo>
                  <a:pt x="0" y="5229726"/>
                </a:moveTo>
                <a:cubicBezTo>
                  <a:pt x="2487194" y="4761163"/>
                  <a:pt x="4974389" y="4292600"/>
                  <a:pt x="6701589" y="3420979"/>
                </a:cubicBezTo>
                <a:cubicBezTo>
                  <a:pt x="8428789" y="2549358"/>
                  <a:pt x="9395994" y="1274679"/>
                  <a:pt x="10363200" y="0"/>
                </a:cubicBezTo>
              </a:path>
            </a:pathLst>
          </a:custGeom>
          <a:ln w="63500" cap="flat" cmpd="sng" algn="ctr">
            <a:solidFill>
              <a:schemeClr val="bg2">
                <a:lumMod val="50000"/>
              </a:schemeClr>
            </a:solidFill>
            <a:prstDash val="solid"/>
            <a:round/>
            <a:headEnd type="none" w="med" len="med"/>
            <a:tailEnd type="triangle" w="sm" len="sm"/>
          </a:ln>
        </p:spPr>
        <p:style>
          <a:lnRef idx="0">
            <a:scrgbClr r="0" g="0" b="0"/>
          </a:lnRef>
          <a:fillRef idx="0">
            <a:scrgbClr r="0" g="0" b="0"/>
          </a:fillRef>
          <a:effectRef idx="0">
            <a:scrgbClr r="0" g="0" b="0"/>
          </a:effectRef>
          <a:fontRef idx="minor">
            <a:schemeClr val="tx1"/>
          </a:fontRef>
        </p:style>
        <p:txBody>
          <a:bodyPr rtlCol="0" anchor="ctr"/>
          <a:lstStyle/>
          <a:p>
            <a:pPr algn="ctr"/>
            <a:endParaRPr lang="en-NZ" dirty="0"/>
          </a:p>
        </p:txBody>
      </p:sp>
      <p:sp>
        <p:nvSpPr>
          <p:cNvPr id="6" name="Arc 5">
            <a:extLst>
              <a:ext uri="{FF2B5EF4-FFF2-40B4-BE49-F238E27FC236}">
                <a16:creationId xmlns:a16="http://schemas.microsoft.com/office/drawing/2014/main" id="{E0F6A876-90ED-419F-933A-611992274C1A}"/>
              </a:ext>
            </a:extLst>
          </p:cNvPr>
          <p:cNvSpPr/>
          <p:nvPr/>
        </p:nvSpPr>
        <p:spPr>
          <a:xfrm rot="11036270">
            <a:off x="2312767" y="-2102002"/>
            <a:ext cx="16912291" cy="8236933"/>
          </a:xfrm>
          <a:prstGeom prst="arc">
            <a:avLst>
              <a:gd name="adj1" fmla="val 15606453"/>
              <a:gd name="adj2" fmla="val 6369"/>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85" name="Arc 84">
            <a:extLst>
              <a:ext uri="{FF2B5EF4-FFF2-40B4-BE49-F238E27FC236}">
                <a16:creationId xmlns:a16="http://schemas.microsoft.com/office/drawing/2014/main" id="{83F0D3C4-17BD-4E36-B814-79E5D9B5948F}"/>
              </a:ext>
            </a:extLst>
          </p:cNvPr>
          <p:cNvSpPr/>
          <p:nvPr/>
        </p:nvSpPr>
        <p:spPr>
          <a:xfrm rot="11036270">
            <a:off x="5210916" y="-2132051"/>
            <a:ext cx="12815380" cy="7051608"/>
          </a:xfrm>
          <a:prstGeom prst="arc">
            <a:avLst>
              <a:gd name="adj1" fmla="val 16362771"/>
              <a:gd name="adj2" fmla="val 21348606"/>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86" name="Arc 85">
            <a:extLst>
              <a:ext uri="{FF2B5EF4-FFF2-40B4-BE49-F238E27FC236}">
                <a16:creationId xmlns:a16="http://schemas.microsoft.com/office/drawing/2014/main" id="{E3256096-E263-47D2-80BA-F25EC9DE44CF}"/>
              </a:ext>
            </a:extLst>
          </p:cNvPr>
          <p:cNvSpPr/>
          <p:nvPr/>
        </p:nvSpPr>
        <p:spPr>
          <a:xfrm rot="11036270">
            <a:off x="7819734" y="-1110767"/>
            <a:ext cx="7041163" cy="4734390"/>
          </a:xfrm>
          <a:prstGeom prst="arc">
            <a:avLst>
              <a:gd name="adj1" fmla="val 16174296"/>
              <a:gd name="adj2" fmla="val 21211797"/>
            </a:avLst>
          </a:prstGeom>
          <a:ln w="635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87" name="Oval 86">
            <a:extLst>
              <a:ext uri="{FF2B5EF4-FFF2-40B4-BE49-F238E27FC236}">
                <a16:creationId xmlns:a16="http://schemas.microsoft.com/office/drawing/2014/main" id="{C7A070A1-B2B9-43D3-A4A9-37EFA7763EEC}"/>
              </a:ext>
            </a:extLst>
          </p:cNvPr>
          <p:cNvSpPr>
            <a:spLocks/>
          </p:cNvSpPr>
          <p:nvPr/>
        </p:nvSpPr>
        <p:spPr>
          <a:xfrm rot="17100000">
            <a:off x="9302396" y="6154873"/>
            <a:ext cx="1440000" cy="3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NZ" sz="1200" b="1" dirty="0">
                <a:solidFill>
                  <a:srgbClr val="23B2E5"/>
                </a:solidFill>
              </a:rPr>
              <a:t>Alignment</a:t>
            </a:r>
          </a:p>
        </p:txBody>
      </p:sp>
      <p:sp>
        <p:nvSpPr>
          <p:cNvPr id="88" name="Oval 87">
            <a:extLst>
              <a:ext uri="{FF2B5EF4-FFF2-40B4-BE49-F238E27FC236}">
                <a16:creationId xmlns:a16="http://schemas.microsoft.com/office/drawing/2014/main" id="{9154C74D-CA40-4FBF-B736-B1961BC680DD}"/>
              </a:ext>
            </a:extLst>
          </p:cNvPr>
          <p:cNvSpPr>
            <a:spLocks/>
          </p:cNvSpPr>
          <p:nvPr/>
        </p:nvSpPr>
        <p:spPr>
          <a:xfrm rot="18000000">
            <a:off x="7768323" y="6154873"/>
            <a:ext cx="1440000" cy="3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NZ" sz="1200" b="1" dirty="0">
                <a:solidFill>
                  <a:srgbClr val="4CBFA7"/>
                </a:solidFill>
              </a:rPr>
              <a:t>Strategy</a:t>
            </a:r>
            <a:endParaRPr lang="en-NZ" sz="1200" b="1" dirty="0">
              <a:solidFill>
                <a:schemeClr val="tx1"/>
              </a:solidFill>
            </a:endParaRPr>
          </a:p>
        </p:txBody>
      </p:sp>
      <p:sp>
        <p:nvSpPr>
          <p:cNvPr id="89" name="Oval 88">
            <a:extLst>
              <a:ext uri="{FF2B5EF4-FFF2-40B4-BE49-F238E27FC236}">
                <a16:creationId xmlns:a16="http://schemas.microsoft.com/office/drawing/2014/main" id="{49E94077-256A-4E67-A9D4-AE4E1C5BA2BC}"/>
              </a:ext>
            </a:extLst>
          </p:cNvPr>
          <p:cNvSpPr>
            <a:spLocks/>
          </p:cNvSpPr>
          <p:nvPr/>
        </p:nvSpPr>
        <p:spPr>
          <a:xfrm rot="18900000">
            <a:off x="5654340" y="6218975"/>
            <a:ext cx="1440000" cy="3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NZ" sz="1200" b="1" dirty="0">
                <a:solidFill>
                  <a:srgbClr val="94CA4E"/>
                </a:solidFill>
              </a:rPr>
              <a:t>Policy</a:t>
            </a:r>
            <a:endParaRPr lang="en-NZ" sz="1200" dirty="0">
              <a:solidFill>
                <a:schemeClr val="tx1"/>
              </a:solidFill>
            </a:endParaRPr>
          </a:p>
        </p:txBody>
      </p:sp>
      <p:sp>
        <p:nvSpPr>
          <p:cNvPr id="90" name="Oval 89">
            <a:extLst>
              <a:ext uri="{FF2B5EF4-FFF2-40B4-BE49-F238E27FC236}">
                <a16:creationId xmlns:a16="http://schemas.microsoft.com/office/drawing/2014/main" id="{6C62DC1C-1ABD-462D-A500-40496BCA3D5C}"/>
              </a:ext>
            </a:extLst>
          </p:cNvPr>
          <p:cNvSpPr>
            <a:spLocks/>
          </p:cNvSpPr>
          <p:nvPr/>
        </p:nvSpPr>
        <p:spPr>
          <a:xfrm rot="19800000">
            <a:off x="1857488" y="6348390"/>
            <a:ext cx="1440000" cy="3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NZ" sz="1200" b="1" dirty="0">
                <a:solidFill>
                  <a:srgbClr val="B492C3"/>
                </a:solidFill>
              </a:rPr>
              <a:t>Governance</a:t>
            </a:r>
            <a:endParaRPr lang="en-NZ" sz="1200" b="1" dirty="0">
              <a:solidFill>
                <a:schemeClr val="tx1"/>
              </a:solidFill>
            </a:endParaRPr>
          </a:p>
        </p:txBody>
      </p:sp>
      <p:sp>
        <p:nvSpPr>
          <p:cNvPr id="91" name="Oval 90">
            <a:extLst>
              <a:ext uri="{FF2B5EF4-FFF2-40B4-BE49-F238E27FC236}">
                <a16:creationId xmlns:a16="http://schemas.microsoft.com/office/drawing/2014/main" id="{E11C88AD-758E-42E6-B856-141E6B018B37}"/>
              </a:ext>
            </a:extLst>
          </p:cNvPr>
          <p:cNvSpPr>
            <a:spLocks/>
          </p:cNvSpPr>
          <p:nvPr/>
        </p:nvSpPr>
        <p:spPr>
          <a:xfrm>
            <a:off x="-148072" y="1371116"/>
            <a:ext cx="1440000" cy="3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NZ" sz="1200" b="1" dirty="0">
                <a:solidFill>
                  <a:srgbClr val="FF0000"/>
                </a:solidFill>
              </a:rPr>
              <a:t>Integration</a:t>
            </a:r>
          </a:p>
        </p:txBody>
      </p:sp>
      <p:sp>
        <p:nvSpPr>
          <p:cNvPr id="92" name="Oval 91">
            <a:extLst>
              <a:ext uri="{FF2B5EF4-FFF2-40B4-BE49-F238E27FC236}">
                <a16:creationId xmlns:a16="http://schemas.microsoft.com/office/drawing/2014/main" id="{82B0838B-34EA-46FD-A5DE-B72A5D2122AE}"/>
              </a:ext>
            </a:extLst>
          </p:cNvPr>
          <p:cNvSpPr>
            <a:spLocks/>
          </p:cNvSpPr>
          <p:nvPr/>
        </p:nvSpPr>
        <p:spPr>
          <a:xfrm rot="20700000">
            <a:off x="-126018" y="4191574"/>
            <a:ext cx="1440000" cy="36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NZ" sz="1200" b="1" dirty="0">
                <a:solidFill>
                  <a:srgbClr val="F68F1E"/>
                </a:solidFill>
              </a:rPr>
              <a:t>Improvement</a:t>
            </a:r>
            <a:endParaRPr lang="en-NZ" sz="1200" b="1" dirty="0">
              <a:solidFill>
                <a:schemeClr val="tx1"/>
              </a:solidFill>
            </a:endParaRPr>
          </a:p>
        </p:txBody>
      </p:sp>
      <p:sp>
        <p:nvSpPr>
          <p:cNvPr id="93" name="TextBox 92">
            <a:extLst>
              <a:ext uri="{FF2B5EF4-FFF2-40B4-BE49-F238E27FC236}">
                <a16:creationId xmlns:a16="http://schemas.microsoft.com/office/drawing/2014/main" id="{D7DC8FA4-96B9-4F32-93ED-0C016B0470E6}"/>
              </a:ext>
            </a:extLst>
          </p:cNvPr>
          <p:cNvSpPr txBox="1"/>
          <p:nvPr/>
        </p:nvSpPr>
        <p:spPr>
          <a:xfrm>
            <a:off x="86793" y="1110639"/>
            <a:ext cx="2242750" cy="246221"/>
          </a:xfrm>
          <a:prstGeom prst="rect">
            <a:avLst/>
          </a:prstGeom>
          <a:noFill/>
          <a:ln>
            <a:noFill/>
          </a:ln>
        </p:spPr>
        <p:txBody>
          <a:bodyPr wrap="square" lIns="91440" tIns="45720" rIns="91440" bIns="45720" anchor="b" anchorCtr="0">
            <a:spAutoFit/>
          </a:bodyPr>
          <a:lstStyle/>
          <a:p>
            <a:pPr algn="ctr"/>
            <a:r>
              <a:rPr lang="en-NZ" sz="1000" dirty="0">
                <a:solidFill>
                  <a:schemeClr val="tx1">
                    <a:lumMod val="75000"/>
                    <a:lumOff val="25000"/>
                  </a:schemeClr>
                </a:solidFill>
                <a:cs typeface="Calibri"/>
              </a:rPr>
              <a:t>First</a:t>
            </a:r>
          </a:p>
        </p:txBody>
      </p:sp>
      <p:sp>
        <p:nvSpPr>
          <p:cNvPr id="94" name="TextBox 93">
            <a:extLst>
              <a:ext uri="{FF2B5EF4-FFF2-40B4-BE49-F238E27FC236}">
                <a16:creationId xmlns:a16="http://schemas.microsoft.com/office/drawing/2014/main" id="{E899493E-B1F3-4ED0-962D-095A4A03404D}"/>
              </a:ext>
            </a:extLst>
          </p:cNvPr>
          <p:cNvSpPr txBox="1"/>
          <p:nvPr/>
        </p:nvSpPr>
        <p:spPr>
          <a:xfrm>
            <a:off x="2378785" y="1110639"/>
            <a:ext cx="2828218" cy="246221"/>
          </a:xfrm>
          <a:prstGeom prst="rect">
            <a:avLst/>
          </a:prstGeom>
          <a:noFill/>
          <a:ln>
            <a:noFill/>
          </a:ln>
        </p:spPr>
        <p:txBody>
          <a:bodyPr wrap="square" lIns="91440" tIns="45720" rIns="91440" bIns="45720" anchor="b" anchorCtr="0">
            <a:spAutoFit/>
          </a:bodyPr>
          <a:lstStyle/>
          <a:p>
            <a:pPr algn="ctr"/>
            <a:r>
              <a:rPr lang="en-NZ" sz="1000" dirty="0">
                <a:solidFill>
                  <a:schemeClr val="tx1">
                    <a:lumMod val="75000"/>
                    <a:lumOff val="25000"/>
                  </a:schemeClr>
                </a:solidFill>
                <a:cs typeface="Calibri"/>
              </a:rPr>
              <a:t>Next</a:t>
            </a:r>
          </a:p>
        </p:txBody>
      </p:sp>
      <p:sp>
        <p:nvSpPr>
          <p:cNvPr id="95" name="TextBox 94">
            <a:extLst>
              <a:ext uri="{FF2B5EF4-FFF2-40B4-BE49-F238E27FC236}">
                <a16:creationId xmlns:a16="http://schemas.microsoft.com/office/drawing/2014/main" id="{169B8479-2FC8-4A0A-BEBE-06EC0A6A086D}"/>
              </a:ext>
            </a:extLst>
          </p:cNvPr>
          <p:cNvSpPr txBox="1"/>
          <p:nvPr/>
        </p:nvSpPr>
        <p:spPr>
          <a:xfrm>
            <a:off x="5219496" y="1110639"/>
            <a:ext cx="2606369" cy="246221"/>
          </a:xfrm>
          <a:prstGeom prst="rect">
            <a:avLst/>
          </a:prstGeom>
          <a:noFill/>
          <a:ln>
            <a:noFill/>
          </a:ln>
        </p:spPr>
        <p:txBody>
          <a:bodyPr wrap="square" lIns="91440" tIns="45720" rIns="91440" bIns="45720" anchor="b" anchorCtr="0">
            <a:spAutoFit/>
          </a:bodyPr>
          <a:lstStyle/>
          <a:p>
            <a:pPr algn="ctr"/>
            <a:r>
              <a:rPr lang="en-NZ" sz="1000" dirty="0">
                <a:solidFill>
                  <a:schemeClr val="tx1">
                    <a:lumMod val="75000"/>
                    <a:lumOff val="25000"/>
                  </a:schemeClr>
                </a:solidFill>
                <a:cs typeface="Calibri"/>
              </a:rPr>
              <a:t>Later</a:t>
            </a:r>
          </a:p>
        </p:txBody>
      </p:sp>
      <p:sp>
        <p:nvSpPr>
          <p:cNvPr id="96" name="TextBox 95">
            <a:extLst>
              <a:ext uri="{FF2B5EF4-FFF2-40B4-BE49-F238E27FC236}">
                <a16:creationId xmlns:a16="http://schemas.microsoft.com/office/drawing/2014/main" id="{819F3016-246D-4D4A-ABFA-8D3F5BD52317}"/>
              </a:ext>
            </a:extLst>
          </p:cNvPr>
          <p:cNvSpPr txBox="1"/>
          <p:nvPr/>
        </p:nvSpPr>
        <p:spPr>
          <a:xfrm>
            <a:off x="7838357" y="1110639"/>
            <a:ext cx="2784931" cy="246221"/>
          </a:xfrm>
          <a:prstGeom prst="rect">
            <a:avLst/>
          </a:prstGeom>
          <a:noFill/>
          <a:ln>
            <a:noFill/>
          </a:ln>
        </p:spPr>
        <p:txBody>
          <a:bodyPr wrap="square" anchor="b" anchorCtr="0">
            <a:spAutoFit/>
          </a:bodyPr>
          <a:lstStyle/>
          <a:p>
            <a:pPr algn="ctr"/>
            <a:r>
              <a:rPr lang="en-NZ" sz="1000" dirty="0">
                <a:solidFill>
                  <a:schemeClr val="tx1">
                    <a:lumMod val="75000"/>
                    <a:lumOff val="25000"/>
                  </a:schemeClr>
                </a:solidFill>
              </a:rPr>
              <a:t>Outcomes</a:t>
            </a:r>
            <a:endParaRPr lang="en-NZ" sz="1200" dirty="0">
              <a:solidFill>
                <a:schemeClr val="tx1">
                  <a:lumMod val="75000"/>
                  <a:lumOff val="25000"/>
                </a:schemeClr>
              </a:solidFill>
            </a:endParaRPr>
          </a:p>
        </p:txBody>
      </p:sp>
      <p:sp>
        <p:nvSpPr>
          <p:cNvPr id="97" name="TextBox 96">
            <a:extLst>
              <a:ext uri="{FF2B5EF4-FFF2-40B4-BE49-F238E27FC236}">
                <a16:creationId xmlns:a16="http://schemas.microsoft.com/office/drawing/2014/main" id="{87C9B8A5-2764-4791-9824-6B22D4D17009}"/>
              </a:ext>
            </a:extLst>
          </p:cNvPr>
          <p:cNvSpPr txBox="1">
            <a:spLocks noChangeAspect="1"/>
          </p:cNvSpPr>
          <p:nvPr/>
        </p:nvSpPr>
        <p:spPr>
          <a:xfrm>
            <a:off x="773322" y="2384627"/>
            <a:ext cx="99610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98" name="TextBox 97">
            <a:extLst>
              <a:ext uri="{FF2B5EF4-FFF2-40B4-BE49-F238E27FC236}">
                <a16:creationId xmlns:a16="http://schemas.microsoft.com/office/drawing/2014/main" id="{BE1F4683-A164-4716-888F-8CF02BB9070F}"/>
              </a:ext>
            </a:extLst>
          </p:cNvPr>
          <p:cNvSpPr txBox="1">
            <a:spLocks noChangeAspect="1"/>
          </p:cNvSpPr>
          <p:nvPr/>
        </p:nvSpPr>
        <p:spPr>
          <a:xfrm>
            <a:off x="1610224" y="4482367"/>
            <a:ext cx="996100" cy="21544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99" name="TextBox 98">
            <a:extLst>
              <a:ext uri="{FF2B5EF4-FFF2-40B4-BE49-F238E27FC236}">
                <a16:creationId xmlns:a16="http://schemas.microsoft.com/office/drawing/2014/main" id="{E5BAD62F-FA8C-48FF-9487-762D298A8BFA}"/>
              </a:ext>
            </a:extLst>
          </p:cNvPr>
          <p:cNvSpPr txBox="1">
            <a:spLocks noChangeAspect="1"/>
          </p:cNvSpPr>
          <p:nvPr/>
        </p:nvSpPr>
        <p:spPr>
          <a:xfrm>
            <a:off x="1190388" y="2928810"/>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0" name="TextBox 99">
            <a:extLst>
              <a:ext uri="{FF2B5EF4-FFF2-40B4-BE49-F238E27FC236}">
                <a16:creationId xmlns:a16="http://schemas.microsoft.com/office/drawing/2014/main" id="{A6DA30DA-5BEE-466F-B079-3C8A165594E1}"/>
              </a:ext>
            </a:extLst>
          </p:cNvPr>
          <p:cNvSpPr txBox="1">
            <a:spLocks noChangeAspect="1"/>
          </p:cNvSpPr>
          <p:nvPr/>
        </p:nvSpPr>
        <p:spPr>
          <a:xfrm>
            <a:off x="4234388" y="5533992"/>
            <a:ext cx="996100" cy="215444"/>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1" name="TextBox 100">
            <a:extLst>
              <a:ext uri="{FF2B5EF4-FFF2-40B4-BE49-F238E27FC236}">
                <a16:creationId xmlns:a16="http://schemas.microsoft.com/office/drawing/2014/main" id="{459B2FB1-3C2C-4996-8A04-89164C1D9F3A}"/>
              </a:ext>
            </a:extLst>
          </p:cNvPr>
          <p:cNvSpPr txBox="1">
            <a:spLocks noChangeAspect="1"/>
          </p:cNvSpPr>
          <p:nvPr/>
        </p:nvSpPr>
        <p:spPr>
          <a:xfrm>
            <a:off x="5480503" y="5547134"/>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2" name="TextBox 101">
            <a:extLst>
              <a:ext uri="{FF2B5EF4-FFF2-40B4-BE49-F238E27FC236}">
                <a16:creationId xmlns:a16="http://schemas.microsoft.com/office/drawing/2014/main" id="{3BB61031-61A7-448B-94B3-2FE870B65E62}"/>
              </a:ext>
            </a:extLst>
          </p:cNvPr>
          <p:cNvSpPr txBox="1">
            <a:spLocks noChangeAspect="1"/>
          </p:cNvSpPr>
          <p:nvPr/>
        </p:nvSpPr>
        <p:spPr>
          <a:xfrm>
            <a:off x="4743595" y="3903635"/>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3" name="TextBox 102">
            <a:extLst>
              <a:ext uri="{FF2B5EF4-FFF2-40B4-BE49-F238E27FC236}">
                <a16:creationId xmlns:a16="http://schemas.microsoft.com/office/drawing/2014/main" id="{79445F49-F7C9-4F0D-9D5F-F5F8B8097C65}"/>
              </a:ext>
            </a:extLst>
          </p:cNvPr>
          <p:cNvSpPr txBox="1">
            <a:spLocks noChangeAspect="1"/>
          </p:cNvSpPr>
          <p:nvPr/>
        </p:nvSpPr>
        <p:spPr>
          <a:xfrm>
            <a:off x="5058736" y="3388672"/>
            <a:ext cx="996100" cy="215444"/>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4" name="TextBox 103">
            <a:extLst>
              <a:ext uri="{FF2B5EF4-FFF2-40B4-BE49-F238E27FC236}">
                <a16:creationId xmlns:a16="http://schemas.microsoft.com/office/drawing/2014/main" id="{52E20104-91AF-41B7-B1E0-97BB16C1C846}"/>
              </a:ext>
            </a:extLst>
          </p:cNvPr>
          <p:cNvSpPr txBox="1">
            <a:spLocks noChangeAspect="1"/>
          </p:cNvSpPr>
          <p:nvPr/>
        </p:nvSpPr>
        <p:spPr>
          <a:xfrm>
            <a:off x="3788868" y="2560734"/>
            <a:ext cx="996100" cy="21544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5" name="TextBox 104">
            <a:extLst>
              <a:ext uri="{FF2B5EF4-FFF2-40B4-BE49-F238E27FC236}">
                <a16:creationId xmlns:a16="http://schemas.microsoft.com/office/drawing/2014/main" id="{CA5AA393-E38F-4F67-924D-3D9CEA41E5AC}"/>
              </a:ext>
            </a:extLst>
          </p:cNvPr>
          <p:cNvSpPr txBox="1">
            <a:spLocks noChangeAspect="1"/>
          </p:cNvSpPr>
          <p:nvPr/>
        </p:nvSpPr>
        <p:spPr>
          <a:xfrm>
            <a:off x="3168786" y="2178605"/>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6" name="TextBox 105">
            <a:extLst>
              <a:ext uri="{FF2B5EF4-FFF2-40B4-BE49-F238E27FC236}">
                <a16:creationId xmlns:a16="http://schemas.microsoft.com/office/drawing/2014/main" id="{52356527-AF9C-4A76-AA53-7AC35CBF7F93}"/>
              </a:ext>
            </a:extLst>
          </p:cNvPr>
          <p:cNvSpPr txBox="1">
            <a:spLocks noChangeAspect="1"/>
          </p:cNvSpPr>
          <p:nvPr/>
        </p:nvSpPr>
        <p:spPr>
          <a:xfrm>
            <a:off x="4223396" y="6025482"/>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7" name="TextBox 106">
            <a:extLst>
              <a:ext uri="{FF2B5EF4-FFF2-40B4-BE49-F238E27FC236}">
                <a16:creationId xmlns:a16="http://schemas.microsoft.com/office/drawing/2014/main" id="{7FFD6044-69FC-463E-B12A-DE0A90BF15A7}"/>
              </a:ext>
            </a:extLst>
          </p:cNvPr>
          <p:cNvSpPr txBox="1">
            <a:spLocks noChangeAspect="1"/>
          </p:cNvSpPr>
          <p:nvPr/>
        </p:nvSpPr>
        <p:spPr>
          <a:xfrm>
            <a:off x="5775212" y="1706538"/>
            <a:ext cx="99610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8" name="TextBox 107">
            <a:extLst>
              <a:ext uri="{FF2B5EF4-FFF2-40B4-BE49-F238E27FC236}">
                <a16:creationId xmlns:a16="http://schemas.microsoft.com/office/drawing/2014/main" id="{5BB8A384-C128-4AA7-AF8A-FB69498A073D}"/>
              </a:ext>
            </a:extLst>
          </p:cNvPr>
          <p:cNvSpPr txBox="1">
            <a:spLocks noChangeAspect="1"/>
          </p:cNvSpPr>
          <p:nvPr/>
        </p:nvSpPr>
        <p:spPr>
          <a:xfrm>
            <a:off x="6097160" y="4606283"/>
            <a:ext cx="996100" cy="21544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09" name="TextBox 108">
            <a:extLst>
              <a:ext uri="{FF2B5EF4-FFF2-40B4-BE49-F238E27FC236}">
                <a16:creationId xmlns:a16="http://schemas.microsoft.com/office/drawing/2014/main" id="{CE79000F-5900-47D9-B01B-1E08CE2B048F}"/>
              </a:ext>
            </a:extLst>
          </p:cNvPr>
          <p:cNvSpPr txBox="1">
            <a:spLocks noChangeAspect="1"/>
          </p:cNvSpPr>
          <p:nvPr/>
        </p:nvSpPr>
        <p:spPr>
          <a:xfrm>
            <a:off x="6705594" y="6183531"/>
            <a:ext cx="99610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0" name="TextBox 109">
            <a:extLst>
              <a:ext uri="{FF2B5EF4-FFF2-40B4-BE49-F238E27FC236}">
                <a16:creationId xmlns:a16="http://schemas.microsoft.com/office/drawing/2014/main" id="{9A38EF70-0B29-4C6D-89C6-0C2602C62496}"/>
              </a:ext>
            </a:extLst>
          </p:cNvPr>
          <p:cNvSpPr txBox="1">
            <a:spLocks noChangeAspect="1"/>
          </p:cNvSpPr>
          <p:nvPr/>
        </p:nvSpPr>
        <p:spPr>
          <a:xfrm>
            <a:off x="1203375" y="5286670"/>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1" name="TextBox 110">
            <a:extLst>
              <a:ext uri="{FF2B5EF4-FFF2-40B4-BE49-F238E27FC236}">
                <a16:creationId xmlns:a16="http://schemas.microsoft.com/office/drawing/2014/main" id="{FD5D7CD9-E61A-4F19-A526-74E340A9C7E6}"/>
              </a:ext>
            </a:extLst>
          </p:cNvPr>
          <p:cNvSpPr txBox="1">
            <a:spLocks noChangeAspect="1"/>
          </p:cNvSpPr>
          <p:nvPr/>
        </p:nvSpPr>
        <p:spPr>
          <a:xfrm>
            <a:off x="8627664" y="6243010"/>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2" name="TextBox 111">
            <a:extLst>
              <a:ext uri="{FF2B5EF4-FFF2-40B4-BE49-F238E27FC236}">
                <a16:creationId xmlns:a16="http://schemas.microsoft.com/office/drawing/2014/main" id="{89AB9341-A2AF-45D5-947A-4C53C16A4E18}"/>
              </a:ext>
            </a:extLst>
          </p:cNvPr>
          <p:cNvSpPr txBox="1">
            <a:spLocks noChangeAspect="1"/>
          </p:cNvSpPr>
          <p:nvPr/>
        </p:nvSpPr>
        <p:spPr>
          <a:xfrm>
            <a:off x="10161826" y="6420830"/>
            <a:ext cx="996100" cy="215444"/>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3" name="TextBox 112">
            <a:extLst>
              <a:ext uri="{FF2B5EF4-FFF2-40B4-BE49-F238E27FC236}">
                <a16:creationId xmlns:a16="http://schemas.microsoft.com/office/drawing/2014/main" id="{67FE9F96-E429-4B48-A155-35F77C67D4C8}"/>
              </a:ext>
            </a:extLst>
          </p:cNvPr>
          <p:cNvSpPr txBox="1">
            <a:spLocks noChangeAspect="1"/>
          </p:cNvSpPr>
          <p:nvPr/>
        </p:nvSpPr>
        <p:spPr>
          <a:xfrm>
            <a:off x="7574380" y="5188394"/>
            <a:ext cx="996100" cy="215444"/>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4" name="TextBox 113">
            <a:extLst>
              <a:ext uri="{FF2B5EF4-FFF2-40B4-BE49-F238E27FC236}">
                <a16:creationId xmlns:a16="http://schemas.microsoft.com/office/drawing/2014/main" id="{3C292D14-E583-4D45-8814-DEA35B3774B7}"/>
              </a:ext>
            </a:extLst>
          </p:cNvPr>
          <p:cNvSpPr txBox="1">
            <a:spLocks noChangeAspect="1"/>
          </p:cNvSpPr>
          <p:nvPr/>
        </p:nvSpPr>
        <p:spPr>
          <a:xfrm>
            <a:off x="7964828" y="4721400"/>
            <a:ext cx="996100" cy="21544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5" name="TextBox 114">
            <a:extLst>
              <a:ext uri="{FF2B5EF4-FFF2-40B4-BE49-F238E27FC236}">
                <a16:creationId xmlns:a16="http://schemas.microsoft.com/office/drawing/2014/main" id="{2F3DF1E4-E5A9-4C54-9BAF-E5CA1AB96233}"/>
              </a:ext>
            </a:extLst>
          </p:cNvPr>
          <p:cNvSpPr txBox="1">
            <a:spLocks noChangeAspect="1"/>
          </p:cNvSpPr>
          <p:nvPr/>
        </p:nvSpPr>
        <p:spPr>
          <a:xfrm>
            <a:off x="8954146" y="5448617"/>
            <a:ext cx="996100" cy="21544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NZ" sz="800">
                <a:solidFill>
                  <a:schemeClr val="tx1"/>
                </a:solidFill>
              </a:rPr>
              <a:t>Task </a:t>
            </a:r>
            <a:r>
              <a:rPr lang="en-NZ" sz="800" dirty="0">
                <a:solidFill>
                  <a:schemeClr val="tx1"/>
                </a:solidFill>
              </a:rPr>
              <a:t>N</a:t>
            </a:r>
          </a:p>
        </p:txBody>
      </p:sp>
      <p:sp>
        <p:nvSpPr>
          <p:cNvPr id="116" name="TextBox 115">
            <a:extLst>
              <a:ext uri="{FF2B5EF4-FFF2-40B4-BE49-F238E27FC236}">
                <a16:creationId xmlns:a16="http://schemas.microsoft.com/office/drawing/2014/main" id="{58D495F1-E880-4D77-991A-13F8C60A71B1}"/>
              </a:ext>
            </a:extLst>
          </p:cNvPr>
          <p:cNvSpPr txBox="1"/>
          <p:nvPr/>
        </p:nvSpPr>
        <p:spPr>
          <a:xfrm>
            <a:off x="8807032" y="226015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dirty="0">
                <a:solidFill>
                  <a:schemeClr val="tx1"/>
                </a:solidFill>
              </a:rPr>
              <a:t>App</a:t>
            </a:r>
            <a:endParaRPr lang="en-US" dirty="0"/>
          </a:p>
        </p:txBody>
      </p:sp>
      <p:sp>
        <p:nvSpPr>
          <p:cNvPr id="117" name="TextBox 116">
            <a:extLst>
              <a:ext uri="{FF2B5EF4-FFF2-40B4-BE49-F238E27FC236}">
                <a16:creationId xmlns:a16="http://schemas.microsoft.com/office/drawing/2014/main" id="{FF003CC5-3380-406C-8FF6-1314AFFF472E}"/>
              </a:ext>
            </a:extLst>
          </p:cNvPr>
          <p:cNvSpPr txBox="1"/>
          <p:nvPr/>
        </p:nvSpPr>
        <p:spPr>
          <a:xfrm>
            <a:off x="8123311" y="1505677"/>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dirty="0">
                <a:solidFill>
                  <a:schemeClr val="tx1"/>
                </a:solidFill>
              </a:rPr>
              <a:t>Map</a:t>
            </a:r>
            <a:endParaRPr lang="en-US" dirty="0">
              <a:solidFill>
                <a:schemeClr val="tx1"/>
              </a:solidFill>
            </a:endParaRPr>
          </a:p>
        </p:txBody>
      </p:sp>
      <p:sp>
        <p:nvSpPr>
          <p:cNvPr id="118" name="TextBox 117">
            <a:extLst>
              <a:ext uri="{FF2B5EF4-FFF2-40B4-BE49-F238E27FC236}">
                <a16:creationId xmlns:a16="http://schemas.microsoft.com/office/drawing/2014/main" id="{9A15C254-8498-4312-867D-4383631AB272}"/>
              </a:ext>
            </a:extLst>
          </p:cNvPr>
          <p:cNvSpPr txBox="1"/>
          <p:nvPr/>
        </p:nvSpPr>
        <p:spPr>
          <a:xfrm>
            <a:off x="8445668" y="1879105"/>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dirty="0">
                <a:solidFill>
                  <a:schemeClr val="tx1"/>
                </a:solidFill>
                <a:cs typeface="Calibri"/>
              </a:rPr>
              <a:t>Data</a:t>
            </a:r>
          </a:p>
        </p:txBody>
      </p:sp>
      <p:sp>
        <p:nvSpPr>
          <p:cNvPr id="119" name="TextBox 118">
            <a:extLst>
              <a:ext uri="{FF2B5EF4-FFF2-40B4-BE49-F238E27FC236}">
                <a16:creationId xmlns:a16="http://schemas.microsoft.com/office/drawing/2014/main" id="{6E982D36-C2DB-4589-AF6C-7ED0A395D74A}"/>
              </a:ext>
            </a:extLst>
          </p:cNvPr>
          <p:cNvSpPr txBox="1"/>
          <p:nvPr/>
        </p:nvSpPr>
        <p:spPr>
          <a:xfrm>
            <a:off x="9178303" y="2649939"/>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dirty="0">
                <a:solidFill>
                  <a:schemeClr val="tx1"/>
                </a:solidFill>
              </a:rPr>
              <a:t>Analysis</a:t>
            </a:r>
            <a:endParaRPr lang="en-US" dirty="0">
              <a:solidFill>
                <a:schemeClr val="tx1"/>
              </a:solidFill>
            </a:endParaRPr>
          </a:p>
        </p:txBody>
      </p:sp>
      <p:sp>
        <p:nvSpPr>
          <p:cNvPr id="49" name="TextBox 48">
            <a:extLst>
              <a:ext uri="{FF2B5EF4-FFF2-40B4-BE49-F238E27FC236}">
                <a16:creationId xmlns:a16="http://schemas.microsoft.com/office/drawing/2014/main" id="{21ADCDFA-BD60-41E7-949E-ADDE64425568}"/>
              </a:ext>
            </a:extLst>
          </p:cNvPr>
          <p:cNvSpPr txBox="1"/>
          <p:nvPr/>
        </p:nvSpPr>
        <p:spPr>
          <a:xfrm>
            <a:off x="9543428" y="3038876"/>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dirty="0">
                <a:solidFill>
                  <a:schemeClr val="tx1"/>
                </a:solidFill>
              </a:rPr>
              <a:t>Training</a:t>
            </a:r>
            <a:endParaRPr lang="en-US" dirty="0">
              <a:solidFill>
                <a:schemeClr val="tx1"/>
              </a:solidFill>
            </a:endParaRPr>
          </a:p>
        </p:txBody>
      </p:sp>
      <p:sp>
        <p:nvSpPr>
          <p:cNvPr id="50" name="TextBox 49">
            <a:extLst>
              <a:ext uri="{FF2B5EF4-FFF2-40B4-BE49-F238E27FC236}">
                <a16:creationId xmlns:a16="http://schemas.microsoft.com/office/drawing/2014/main" id="{C185E833-3AFB-481A-8B15-B007A1EF2745}"/>
              </a:ext>
            </a:extLst>
          </p:cNvPr>
          <p:cNvSpPr txBox="1"/>
          <p:nvPr/>
        </p:nvSpPr>
        <p:spPr>
          <a:xfrm>
            <a:off x="10003803" y="3388126"/>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dirty="0">
                <a:solidFill>
                  <a:schemeClr val="tx1"/>
                </a:solidFill>
              </a:rPr>
              <a:t>Sharing</a:t>
            </a:r>
            <a:endParaRPr lang="en-US" dirty="0">
              <a:solidFill>
                <a:schemeClr val="tx1"/>
              </a:solidFill>
            </a:endParaRPr>
          </a:p>
        </p:txBody>
      </p:sp>
      <p:sp>
        <p:nvSpPr>
          <p:cNvPr id="51" name="TextBox 50">
            <a:extLst>
              <a:ext uri="{FF2B5EF4-FFF2-40B4-BE49-F238E27FC236}">
                <a16:creationId xmlns:a16="http://schemas.microsoft.com/office/drawing/2014/main" id="{EEF13DF2-C594-4908-8B64-D65929C17F4E}"/>
              </a:ext>
            </a:extLst>
          </p:cNvPr>
          <p:cNvSpPr txBox="1"/>
          <p:nvPr/>
        </p:nvSpPr>
        <p:spPr>
          <a:xfrm>
            <a:off x="8588543" y="2021980"/>
            <a:ext cx="1703200" cy="246221"/>
          </a:xfrm>
          <a:prstGeom prst="rect">
            <a:avLst/>
          </a:prstGeom>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p>
            <a:pPr algn="ctr"/>
            <a:r>
              <a:rPr lang="en-NZ" sz="1000">
                <a:solidFill>
                  <a:schemeClr val="tx1"/>
                </a:solidFill>
                <a:cs typeface="Calibri"/>
              </a:rPr>
              <a:t>User</a:t>
            </a:r>
            <a:endParaRPr lang="en-NZ" sz="1000" dirty="0">
              <a:solidFill>
                <a:schemeClr val="tx1"/>
              </a:solidFill>
              <a:cs typeface="Calibri"/>
            </a:endParaRPr>
          </a:p>
        </p:txBody>
      </p:sp>
    </p:spTree>
    <p:extLst>
      <p:ext uri="{BB962C8B-B14F-4D97-AF65-F5344CB8AC3E}">
        <p14:creationId xmlns:p14="http://schemas.microsoft.com/office/powerpoint/2010/main" val="1611450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415428AFE6A24089F2F80A82632D6D" ma:contentTypeVersion="6" ma:contentTypeDescription="Create a new document." ma:contentTypeScope="" ma:versionID="288c88282b54ebe41fb0d4411f6cf378">
  <xsd:schema xmlns:xsd="http://www.w3.org/2001/XMLSchema" xmlns:xs="http://www.w3.org/2001/XMLSchema" xmlns:p="http://schemas.microsoft.com/office/2006/metadata/properties" xmlns:ns2="fa89d0f2-04ca-450d-a3c4-ceae0f6696b2" targetNamespace="http://schemas.microsoft.com/office/2006/metadata/properties" ma:root="true" ma:fieldsID="ac198655b687db04dc67a2de0eb78a10" ns2:_="">
    <xsd:import namespace="fa89d0f2-04ca-450d-a3c4-ceae0f6696b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9d0f2-04ca-450d-a3c4-ceae0f6696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372290-1860-4367-A028-D80DAB75CA1A}">
  <ds:schemaRefs>
    <ds:schemaRef ds:uri="http://schemas.microsoft.com/sharepoint/v3/contenttype/forms"/>
  </ds:schemaRefs>
</ds:datastoreItem>
</file>

<file path=customXml/itemProps2.xml><?xml version="1.0" encoding="utf-8"?>
<ds:datastoreItem xmlns:ds="http://schemas.openxmlformats.org/officeDocument/2006/customXml" ds:itemID="{FE89A6C6-6A19-4B9C-8E2A-E23C78E106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89d0f2-04ca-450d-a3c4-ceae0f6696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B6F019-D45C-44D8-8054-EF26ED8A43D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fa89d0f2-04ca-450d-a3c4-ceae0f6696b2"/>
    <ds:schemaRef ds:uri="http://purl.org/dc/dcmitype/"/>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7144</TotalTime>
  <Words>3658</Words>
  <Application>Microsoft Office PowerPoint</Application>
  <PresentationFormat>Widescreen</PresentationFormat>
  <Paragraphs>516</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Pienaar</dc:creator>
  <cp:lastModifiedBy>Shane Pienaar</cp:lastModifiedBy>
  <cp:revision>90</cp:revision>
  <dcterms:created xsi:type="dcterms:W3CDTF">2020-11-24T00:15:35Z</dcterms:created>
  <dcterms:modified xsi:type="dcterms:W3CDTF">2021-05-13T02:45:56Z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0x01010056415428AFE6A24089F2F80A82632D6D</vt:lpwstr>
  </property>
</Properties>
</file>