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>
      <p:cViewPr>
        <p:scale>
          <a:sx n="90" d="100"/>
          <a:sy n="90" d="100"/>
        </p:scale>
        <p:origin x="-2340" y="-8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4E3F-2537-47BB-9723-EC841ED96010}" type="datetimeFigureOut">
              <a:rPr lang="en-NZ" smtClean="0"/>
              <a:t>14/08/2017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B5BD-DB07-4CD3-89F6-E7FD67A06E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670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4E3F-2537-47BB-9723-EC841ED96010}" type="datetimeFigureOut">
              <a:rPr lang="en-NZ" smtClean="0"/>
              <a:t>14/08/2017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B5BD-DB07-4CD3-89F6-E7FD67A06E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395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4E3F-2537-47BB-9723-EC841ED96010}" type="datetimeFigureOut">
              <a:rPr lang="en-NZ" smtClean="0"/>
              <a:t>14/08/2017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B5BD-DB07-4CD3-89F6-E7FD67A06E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732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4E3F-2537-47BB-9723-EC841ED96010}" type="datetimeFigureOut">
              <a:rPr lang="en-NZ" smtClean="0"/>
              <a:t>14/08/2017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B5BD-DB07-4CD3-89F6-E7FD67A06E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481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4E3F-2537-47BB-9723-EC841ED96010}" type="datetimeFigureOut">
              <a:rPr lang="en-NZ" smtClean="0"/>
              <a:t>14/08/2017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B5BD-DB07-4CD3-89F6-E7FD67A06E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5525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4E3F-2537-47BB-9723-EC841ED96010}" type="datetimeFigureOut">
              <a:rPr lang="en-NZ" smtClean="0"/>
              <a:t>14/08/2017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B5BD-DB07-4CD3-89F6-E7FD67A06E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596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4E3F-2537-47BB-9723-EC841ED96010}" type="datetimeFigureOut">
              <a:rPr lang="en-NZ" smtClean="0"/>
              <a:t>14/08/2017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B5BD-DB07-4CD3-89F6-E7FD67A06E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969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4E3F-2537-47BB-9723-EC841ED96010}" type="datetimeFigureOut">
              <a:rPr lang="en-NZ" smtClean="0"/>
              <a:t>14/08/2017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B5BD-DB07-4CD3-89F6-E7FD67A06E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234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4E3F-2537-47BB-9723-EC841ED96010}" type="datetimeFigureOut">
              <a:rPr lang="en-NZ" smtClean="0"/>
              <a:t>14/08/2017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B5BD-DB07-4CD3-89F6-E7FD67A06E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134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4E3F-2537-47BB-9723-EC841ED96010}" type="datetimeFigureOut">
              <a:rPr lang="en-NZ" smtClean="0"/>
              <a:t>14/08/2017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B5BD-DB07-4CD3-89F6-E7FD67A06E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764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4E3F-2537-47BB-9723-EC841ED96010}" type="datetimeFigureOut">
              <a:rPr lang="en-NZ" smtClean="0"/>
              <a:t>14/08/2017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B5BD-DB07-4CD3-89F6-E7FD67A06E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277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64E3F-2537-47BB-9723-EC841ED96010}" type="datetimeFigureOut">
              <a:rPr lang="en-NZ" smtClean="0"/>
              <a:t>14/08/2017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2B5BD-DB07-4CD3-89F6-E7FD67A06E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813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://www.duluxpowdercoatings.co.nz/wp-content/uploads/2014/06/watercare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715" y="48607"/>
            <a:ext cx="2124894" cy="53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699792" y="48607"/>
            <a:ext cx="3900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000" b="1" dirty="0">
                <a:solidFill>
                  <a:schemeClr val="accent1">
                    <a:lumMod val="75000"/>
                  </a:schemeClr>
                </a:solidFill>
              </a:rPr>
              <a:t>SAFETY ALERT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2207" y="1268158"/>
            <a:ext cx="8587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Recently one of our service personnel had </a:t>
            </a:r>
            <a:r>
              <a:rPr lang="en-GB" sz="1200" dirty="0"/>
              <a:t>a Phoenix palm spike </a:t>
            </a:r>
            <a:r>
              <a:rPr lang="en-GB" sz="1200" dirty="0" smtClean="0"/>
              <a:t>embedded in </a:t>
            </a:r>
            <a:r>
              <a:rPr lang="en-GB" sz="1200" dirty="0"/>
              <a:t>his </a:t>
            </a:r>
            <a:r>
              <a:rPr lang="en-GB" sz="1200" dirty="0" smtClean="0"/>
              <a:t>finger while working </a:t>
            </a:r>
            <a:r>
              <a:rPr lang="en-GB" sz="1200" dirty="0"/>
              <a:t>on a meter box </a:t>
            </a:r>
            <a:r>
              <a:rPr lang="en-GB" sz="1200" dirty="0" smtClean="0"/>
              <a:t>at a customer’s </a:t>
            </a:r>
            <a:r>
              <a:rPr lang="en-GB" sz="1200" dirty="0"/>
              <a:t>premises</a:t>
            </a:r>
            <a:r>
              <a:rPr lang="en-GB" sz="1200" dirty="0" smtClean="0"/>
              <a:t>.  This resulted in two trips to the A&amp;E to have the spike removed and swelling and pain over many days.</a:t>
            </a:r>
          </a:p>
          <a:p>
            <a:endParaRPr lang="en-NZ" sz="1200" dirty="0" smtClean="0"/>
          </a:p>
          <a:p>
            <a:r>
              <a:rPr lang="en-NZ" sz="1200" dirty="0" smtClean="0"/>
              <a:t>There are many plants and some insects which can cause serious harm to personnel working in the natural environment, including:</a:t>
            </a:r>
            <a:endParaRPr lang="en-NZ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628487" y="620688"/>
            <a:ext cx="5894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NZ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3630" y="5177103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>
                <a:solidFill>
                  <a:schemeClr val="bg1"/>
                </a:solidFill>
              </a:rPr>
              <a:t>Landing leg extended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27502" y="4221931"/>
            <a:ext cx="4104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>
                <a:solidFill>
                  <a:schemeClr val="bg1"/>
                </a:solidFill>
              </a:rPr>
              <a:t>Landing leg being pushed back into locked position and contact with limit switch.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15731" y="3719627"/>
            <a:ext cx="670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>
                <a:solidFill>
                  <a:schemeClr val="bg1"/>
                </a:solidFill>
              </a:rPr>
              <a:t>Pinch point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3483" y="6547598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 smtClean="0"/>
              <a:t>27 July 2017</a:t>
            </a:r>
            <a:endParaRPr lang="en-NZ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92207" y="620688"/>
            <a:ext cx="8312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dirty="0" smtClean="0">
                <a:solidFill>
                  <a:schemeClr val="accent1"/>
                </a:solidFill>
              </a:rPr>
              <a:t>HAZARDOUS PLANTS &amp; INSECTS</a:t>
            </a:r>
            <a:endParaRPr lang="en-NZ" sz="4000" dirty="0">
              <a:solidFill>
                <a:schemeClr val="accent1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08" y="2204864"/>
            <a:ext cx="1259421" cy="117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90" y="2207962"/>
            <a:ext cx="1268938" cy="118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504" y="2213842"/>
            <a:ext cx="1443998" cy="117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855" y="2219723"/>
            <a:ext cx="1676812" cy="117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3" r="1191"/>
          <a:stretch/>
        </p:blipFill>
        <p:spPr bwMode="auto">
          <a:xfrm>
            <a:off x="6205907" y="2245002"/>
            <a:ext cx="1246414" cy="113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1784" y="3492356"/>
            <a:ext cx="8729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 smtClean="0"/>
              <a:t>Phoenix Palm	                 Finger Palm</a:t>
            </a:r>
            <a:r>
              <a:rPr lang="en-NZ" sz="1200" dirty="0"/>
              <a:t>	</a:t>
            </a:r>
            <a:r>
              <a:rPr lang="en-NZ" sz="1200" dirty="0" smtClean="0"/>
              <a:t>    Nightshade</a:t>
            </a:r>
            <a:r>
              <a:rPr lang="en-NZ" sz="1200" dirty="0"/>
              <a:t>	</a:t>
            </a:r>
            <a:r>
              <a:rPr lang="en-NZ" sz="1200" dirty="0" smtClean="0"/>
              <a:t>                   Trumpet candida	</a:t>
            </a:r>
            <a:r>
              <a:rPr lang="en-NZ" sz="1200" dirty="0"/>
              <a:t> </a:t>
            </a:r>
            <a:r>
              <a:rPr lang="en-NZ" sz="1200" dirty="0" smtClean="0"/>
              <a:t>            White tail spider	       Wasps</a:t>
            </a:r>
            <a:endParaRPr lang="en-NZ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18739" y="3884441"/>
            <a:ext cx="4129587" cy="25853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Before starting work: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200" b="1" dirty="0" smtClean="0"/>
              <a:t>Assess your surroundings </a:t>
            </a:r>
            <a:r>
              <a:rPr lang="en-NZ" sz="1200" dirty="0" smtClean="0"/>
              <a:t>to identify potential risks including plants, insects and animals.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200" b="1" dirty="0" smtClean="0"/>
              <a:t>Cover up </a:t>
            </a:r>
            <a:r>
              <a:rPr lang="en-NZ" sz="1200" dirty="0" smtClean="0"/>
              <a:t>including, safety glasses, gloves, long sleeves and pants.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200" b="1" dirty="0" smtClean="0"/>
              <a:t>Select the right tools </a:t>
            </a:r>
            <a:r>
              <a:rPr lang="en-NZ" sz="1200" dirty="0" smtClean="0"/>
              <a:t>to manage the risk. Use tools instead of hands to handle hazardous plants.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200" dirty="0" smtClean="0"/>
              <a:t>If you suffer from plant or insect </a:t>
            </a:r>
            <a:r>
              <a:rPr lang="en-NZ" sz="1200" b="1" dirty="0" smtClean="0"/>
              <a:t>allergic reactions</a:t>
            </a:r>
            <a:r>
              <a:rPr lang="en-NZ" sz="1200" dirty="0" smtClean="0"/>
              <a:t> seek your GP’s advice for an emergency plan.  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200" b="1" dirty="0" smtClean="0"/>
              <a:t>Notify</a:t>
            </a:r>
            <a:r>
              <a:rPr lang="en-NZ" sz="1200" dirty="0" smtClean="0"/>
              <a:t> your supervisor of any allergies that may be impacted by your work.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200" b="1" dirty="0" smtClean="0"/>
              <a:t>STOP WORK </a:t>
            </a:r>
            <a:r>
              <a:rPr lang="en-NZ" sz="1200" dirty="0" smtClean="0"/>
              <a:t>is you think the environment is unsafe to work in.  Notify your supervisor.</a:t>
            </a:r>
            <a:endParaRPr lang="en-NZ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650274" y="3907855"/>
            <a:ext cx="4222589" cy="25699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Injury response</a:t>
            </a:r>
          </a:p>
          <a:p>
            <a:endParaRPr lang="en-NZ" sz="1000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sz="1200" b="1" dirty="0" smtClean="0"/>
              <a:t>Wash</a:t>
            </a:r>
            <a:r>
              <a:rPr lang="en-NZ" sz="1200" dirty="0" smtClean="0"/>
              <a:t> the affected area immediately with clean water.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200" b="1" dirty="0" smtClean="0"/>
              <a:t>Cover</a:t>
            </a:r>
            <a:r>
              <a:rPr lang="en-NZ" sz="1200" dirty="0" smtClean="0"/>
              <a:t> cuts with sterile dressings or plasters to prevent bacterial infections.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200" b="1" dirty="0" smtClean="0"/>
              <a:t>Seek medical attention </a:t>
            </a:r>
            <a:r>
              <a:rPr lang="en-NZ" sz="1200" dirty="0" smtClean="0"/>
              <a:t>immediately for thorns or spikes embedded in the skin, spider bites, eye scratches and any serious plant, insect or animal related injury.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Notify</a:t>
            </a:r>
            <a:r>
              <a:rPr lang="en-NZ" sz="1200" dirty="0"/>
              <a:t> your manager or supervisor of any </a:t>
            </a:r>
            <a:r>
              <a:rPr lang="en-NZ" sz="1200" dirty="0" smtClean="0"/>
              <a:t>injury </a:t>
            </a:r>
            <a:r>
              <a:rPr lang="en-NZ" sz="1200" dirty="0"/>
              <a:t>and report in Synergi</a:t>
            </a:r>
            <a:r>
              <a:rPr lang="en-NZ" sz="12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200" b="1" dirty="0" smtClean="0"/>
              <a:t>Monitor</a:t>
            </a:r>
            <a:r>
              <a:rPr lang="en-NZ" sz="1200" dirty="0" smtClean="0"/>
              <a:t> the injury for delayed reaction or infection.  Seek medical attention immediately. </a:t>
            </a:r>
          </a:p>
          <a:p>
            <a:endParaRPr lang="en-NZ" sz="1200" dirty="0"/>
          </a:p>
        </p:txBody>
      </p:sp>
      <p:pic>
        <p:nvPicPr>
          <p:cNvPr id="23" name="Picture 22"/>
          <p:cNvPicPr/>
          <p:nvPr/>
        </p:nvPicPr>
        <p:blipFill>
          <a:blip r:embed="rId8"/>
          <a:stretch>
            <a:fillRect/>
          </a:stretch>
        </p:blipFill>
        <p:spPr>
          <a:xfrm>
            <a:off x="7490235" y="2245001"/>
            <a:ext cx="1389158" cy="113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278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Watercare Services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MFree</dc:creator>
  <cp:lastModifiedBy>jjose</cp:lastModifiedBy>
  <cp:revision>97</cp:revision>
  <dcterms:created xsi:type="dcterms:W3CDTF">2015-04-09T02:16:51Z</dcterms:created>
  <dcterms:modified xsi:type="dcterms:W3CDTF">2017-08-13T22:52:23Z</dcterms:modified>
</cp:coreProperties>
</file>