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1"/>
    <p:sldMasterId id="2147483674" r:id="rId2"/>
  </p:sldMasterIdLst>
  <p:notesMasterIdLst>
    <p:notesMasterId r:id="rId11"/>
  </p:notesMasterIdLst>
  <p:handoutMasterIdLst>
    <p:handoutMasterId r:id="rId12"/>
  </p:handoutMasterIdLst>
  <p:sldIdLst>
    <p:sldId id="258" r:id="rId3"/>
    <p:sldId id="261" r:id="rId4"/>
    <p:sldId id="262" r:id="rId5"/>
    <p:sldId id="263" r:id="rId6"/>
    <p:sldId id="269" r:id="rId7"/>
    <p:sldId id="264" r:id="rId8"/>
    <p:sldId id="265" r:id="rId9"/>
    <p:sldId id="268" r:id="rId10"/>
  </p:sldIdLst>
  <p:sldSz cx="9944100" cy="7099300"/>
  <p:notesSz cx="6858000" cy="9144000"/>
  <p:defaultTextStyle>
    <a:defPPr>
      <a:defRPr lang="en-US"/>
    </a:defPPr>
    <a:lvl1pPr marL="0" algn="l" defTabSz="486832" rtl="0" eaLnBrk="1" latinLnBrk="0" hangingPunct="1">
      <a:defRPr sz="1900" kern="1200">
        <a:solidFill>
          <a:schemeClr val="tx1"/>
        </a:solidFill>
        <a:latin typeface="+mn-lt"/>
        <a:ea typeface="+mn-ea"/>
        <a:cs typeface="+mn-cs"/>
      </a:defRPr>
    </a:lvl1pPr>
    <a:lvl2pPr marL="486832" algn="l" defTabSz="486832" rtl="0" eaLnBrk="1" latinLnBrk="0" hangingPunct="1">
      <a:defRPr sz="1900" kern="1200">
        <a:solidFill>
          <a:schemeClr val="tx1"/>
        </a:solidFill>
        <a:latin typeface="+mn-lt"/>
        <a:ea typeface="+mn-ea"/>
        <a:cs typeface="+mn-cs"/>
      </a:defRPr>
    </a:lvl2pPr>
    <a:lvl3pPr marL="973662" algn="l" defTabSz="486832" rtl="0" eaLnBrk="1" latinLnBrk="0" hangingPunct="1">
      <a:defRPr sz="1900" kern="1200">
        <a:solidFill>
          <a:schemeClr val="tx1"/>
        </a:solidFill>
        <a:latin typeface="+mn-lt"/>
        <a:ea typeface="+mn-ea"/>
        <a:cs typeface="+mn-cs"/>
      </a:defRPr>
    </a:lvl3pPr>
    <a:lvl4pPr marL="1460494" algn="l" defTabSz="486832" rtl="0" eaLnBrk="1" latinLnBrk="0" hangingPunct="1">
      <a:defRPr sz="1900" kern="1200">
        <a:solidFill>
          <a:schemeClr val="tx1"/>
        </a:solidFill>
        <a:latin typeface="+mn-lt"/>
        <a:ea typeface="+mn-ea"/>
        <a:cs typeface="+mn-cs"/>
      </a:defRPr>
    </a:lvl4pPr>
    <a:lvl5pPr marL="1947325" algn="l" defTabSz="486832" rtl="0" eaLnBrk="1" latinLnBrk="0" hangingPunct="1">
      <a:defRPr sz="1900" kern="1200">
        <a:solidFill>
          <a:schemeClr val="tx1"/>
        </a:solidFill>
        <a:latin typeface="+mn-lt"/>
        <a:ea typeface="+mn-ea"/>
        <a:cs typeface="+mn-cs"/>
      </a:defRPr>
    </a:lvl5pPr>
    <a:lvl6pPr marL="2434157" algn="l" defTabSz="486832" rtl="0" eaLnBrk="1" latinLnBrk="0" hangingPunct="1">
      <a:defRPr sz="1900" kern="1200">
        <a:solidFill>
          <a:schemeClr val="tx1"/>
        </a:solidFill>
        <a:latin typeface="+mn-lt"/>
        <a:ea typeface="+mn-ea"/>
        <a:cs typeface="+mn-cs"/>
      </a:defRPr>
    </a:lvl6pPr>
    <a:lvl7pPr marL="2920988" algn="l" defTabSz="486832" rtl="0" eaLnBrk="1" latinLnBrk="0" hangingPunct="1">
      <a:defRPr sz="1900" kern="1200">
        <a:solidFill>
          <a:schemeClr val="tx1"/>
        </a:solidFill>
        <a:latin typeface="+mn-lt"/>
        <a:ea typeface="+mn-ea"/>
        <a:cs typeface="+mn-cs"/>
      </a:defRPr>
    </a:lvl7pPr>
    <a:lvl8pPr marL="3407819" algn="l" defTabSz="486832" rtl="0" eaLnBrk="1" latinLnBrk="0" hangingPunct="1">
      <a:defRPr sz="1900" kern="1200">
        <a:solidFill>
          <a:schemeClr val="tx1"/>
        </a:solidFill>
        <a:latin typeface="+mn-lt"/>
        <a:ea typeface="+mn-ea"/>
        <a:cs typeface="+mn-cs"/>
      </a:defRPr>
    </a:lvl8pPr>
    <a:lvl9pPr marL="3894651" algn="l" defTabSz="486832"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81">
          <p15:clr>
            <a:srgbClr val="A4A3A4"/>
          </p15:clr>
        </p15:guide>
        <p15:guide id="2" pos="344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snapToObjects="1">
      <p:cViewPr varScale="1">
        <p:scale>
          <a:sx n="111" d="100"/>
          <a:sy n="111" d="100"/>
        </p:scale>
        <p:origin x="1314" y="96"/>
      </p:cViewPr>
      <p:guideLst>
        <p:guide orient="horz" pos="4281"/>
        <p:guide pos="3448"/>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83" d="100"/>
          <a:sy n="83" d="100"/>
        </p:scale>
        <p:origin x="-315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sa Read (AT)" userId="af80047d-518f-47db-bd21-bfc873023cc2" providerId="ADAL" clId="{BA9119F0-752C-4570-B198-8DD2596B4734}"/>
    <pc:docChg chg="undo custSel addSld delSld modSld">
      <pc:chgData name="Lisa Read (AT)" userId="af80047d-518f-47db-bd21-bfc873023cc2" providerId="ADAL" clId="{BA9119F0-752C-4570-B198-8DD2596B4734}" dt="2019-07-22T21:43:12.407" v="679" actId="2696"/>
      <pc:docMkLst>
        <pc:docMk/>
      </pc:docMkLst>
      <pc:sldChg chg="addSp delSp modSp">
        <pc:chgData name="Lisa Read (AT)" userId="af80047d-518f-47db-bd21-bfc873023cc2" providerId="ADAL" clId="{BA9119F0-752C-4570-B198-8DD2596B4734}" dt="2019-07-22T21:24:37.251" v="196" actId="20577"/>
        <pc:sldMkLst>
          <pc:docMk/>
          <pc:sldMk cId="564346736" sldId="261"/>
        </pc:sldMkLst>
        <pc:spChg chg="mod">
          <ac:chgData name="Lisa Read (AT)" userId="af80047d-518f-47db-bd21-bfc873023cc2" providerId="ADAL" clId="{BA9119F0-752C-4570-B198-8DD2596B4734}" dt="2019-07-22T21:23:30.862" v="168" actId="14100"/>
          <ac:spMkLst>
            <pc:docMk/>
            <pc:sldMk cId="564346736" sldId="261"/>
            <ac:spMk id="2" creationId="{00000000-0000-0000-0000-000000000000}"/>
          </ac:spMkLst>
        </pc:spChg>
        <pc:spChg chg="mod">
          <ac:chgData name="Lisa Read (AT)" userId="af80047d-518f-47db-bd21-bfc873023cc2" providerId="ADAL" clId="{BA9119F0-752C-4570-B198-8DD2596B4734}" dt="2019-07-22T21:24:37.251" v="196" actId="20577"/>
          <ac:spMkLst>
            <pc:docMk/>
            <pc:sldMk cId="564346736" sldId="261"/>
            <ac:spMk id="8" creationId="{592810B1-57F7-47F1-821E-B847A7DC0590}"/>
          </ac:spMkLst>
        </pc:spChg>
        <pc:spChg chg="mod">
          <ac:chgData name="Lisa Read (AT)" userId="af80047d-518f-47db-bd21-bfc873023cc2" providerId="ADAL" clId="{BA9119F0-752C-4570-B198-8DD2596B4734}" dt="2019-07-22T21:23:38.690" v="186" actId="1035"/>
          <ac:spMkLst>
            <pc:docMk/>
            <pc:sldMk cId="564346736" sldId="261"/>
            <ac:spMk id="9" creationId="{8B832B40-023E-46D9-896E-3E4321A45628}"/>
          </ac:spMkLst>
        </pc:spChg>
        <pc:spChg chg="add mod ord">
          <ac:chgData name="Lisa Read (AT)" userId="af80047d-518f-47db-bd21-bfc873023cc2" providerId="ADAL" clId="{BA9119F0-752C-4570-B198-8DD2596B4734}" dt="2019-07-22T21:24:06.223" v="190" actId="167"/>
          <ac:spMkLst>
            <pc:docMk/>
            <pc:sldMk cId="564346736" sldId="261"/>
            <ac:spMk id="10" creationId="{99DBF753-35E6-486F-AD95-243F090B3BAE}"/>
          </ac:spMkLst>
        </pc:spChg>
        <pc:spChg chg="add mod">
          <ac:chgData name="Lisa Read (AT)" userId="af80047d-518f-47db-bd21-bfc873023cc2" providerId="ADAL" clId="{BA9119F0-752C-4570-B198-8DD2596B4734}" dt="2019-07-22T03:17:41.624" v="96" actId="1076"/>
          <ac:spMkLst>
            <pc:docMk/>
            <pc:sldMk cId="564346736" sldId="261"/>
            <ac:spMk id="17" creationId="{00DBF8A1-7F6E-4F9D-9EB0-343D1A8FE309}"/>
          </ac:spMkLst>
        </pc:spChg>
        <pc:spChg chg="add del">
          <ac:chgData name="Lisa Read (AT)" userId="af80047d-518f-47db-bd21-bfc873023cc2" providerId="ADAL" clId="{BA9119F0-752C-4570-B198-8DD2596B4734}" dt="2019-07-22T03:16:41.813" v="83" actId="1076"/>
          <ac:spMkLst>
            <pc:docMk/>
            <pc:sldMk cId="564346736" sldId="261"/>
            <ac:spMk id="18" creationId="{E55DE673-123F-4D39-A81A-C77E7F7A576E}"/>
          </ac:spMkLst>
        </pc:spChg>
        <pc:spChg chg="add mod">
          <ac:chgData name="Lisa Read (AT)" userId="af80047d-518f-47db-bd21-bfc873023cc2" providerId="ADAL" clId="{BA9119F0-752C-4570-B198-8DD2596B4734}" dt="2019-07-22T21:23:34.803" v="178" actId="1035"/>
          <ac:spMkLst>
            <pc:docMk/>
            <pc:sldMk cId="564346736" sldId="261"/>
            <ac:spMk id="19" creationId="{763EE0CF-2870-44A7-8251-25F586666EE7}"/>
          </ac:spMkLst>
        </pc:spChg>
        <pc:spChg chg="add mod">
          <ac:chgData name="Lisa Read (AT)" userId="af80047d-518f-47db-bd21-bfc873023cc2" providerId="ADAL" clId="{BA9119F0-752C-4570-B198-8DD2596B4734}" dt="2019-07-22T21:23:38.690" v="186" actId="1035"/>
          <ac:spMkLst>
            <pc:docMk/>
            <pc:sldMk cId="564346736" sldId="261"/>
            <ac:spMk id="20" creationId="{C94A537A-2835-40C4-86CB-25F70EC30B5B}"/>
          </ac:spMkLst>
        </pc:spChg>
      </pc:sldChg>
      <pc:sldChg chg="addSp modSp">
        <pc:chgData name="Lisa Read (AT)" userId="af80047d-518f-47db-bd21-bfc873023cc2" providerId="ADAL" clId="{BA9119F0-752C-4570-B198-8DD2596B4734}" dt="2019-07-22T21:24:15.385" v="192" actId="167"/>
        <pc:sldMkLst>
          <pc:docMk/>
          <pc:sldMk cId="657370596" sldId="262"/>
        </pc:sldMkLst>
        <pc:spChg chg="mod">
          <ac:chgData name="Lisa Read (AT)" userId="af80047d-518f-47db-bd21-bfc873023cc2" providerId="ADAL" clId="{BA9119F0-752C-4570-B198-8DD2596B4734}" dt="2019-07-22T03:19:02.275" v="128" actId="1076"/>
          <ac:spMkLst>
            <pc:docMk/>
            <pc:sldMk cId="657370596" sldId="262"/>
            <ac:spMk id="2" creationId="{00000000-0000-0000-0000-000000000000}"/>
          </ac:spMkLst>
        </pc:spChg>
        <pc:spChg chg="mod">
          <ac:chgData name="Lisa Read (AT)" userId="af80047d-518f-47db-bd21-bfc873023cc2" providerId="ADAL" clId="{BA9119F0-752C-4570-B198-8DD2596B4734}" dt="2019-07-22T03:19:30.070" v="156" actId="1036"/>
          <ac:spMkLst>
            <pc:docMk/>
            <pc:sldMk cId="657370596" sldId="262"/>
            <ac:spMk id="8" creationId="{592810B1-57F7-47F1-821E-B847A7DC0590}"/>
          </ac:spMkLst>
        </pc:spChg>
        <pc:spChg chg="mod">
          <ac:chgData name="Lisa Read (AT)" userId="af80047d-518f-47db-bd21-bfc873023cc2" providerId="ADAL" clId="{BA9119F0-752C-4570-B198-8DD2596B4734}" dt="2019-07-22T03:19:25.536" v="150" actId="1036"/>
          <ac:spMkLst>
            <pc:docMk/>
            <pc:sldMk cId="657370596" sldId="262"/>
            <ac:spMk id="9" creationId="{8B832B40-023E-46D9-896E-3E4321A45628}"/>
          </ac:spMkLst>
        </pc:spChg>
        <pc:spChg chg="add mod">
          <ac:chgData name="Lisa Read (AT)" userId="af80047d-518f-47db-bd21-bfc873023cc2" providerId="ADAL" clId="{BA9119F0-752C-4570-B198-8DD2596B4734}" dt="2019-07-22T03:19:25.536" v="150" actId="1036"/>
          <ac:spMkLst>
            <pc:docMk/>
            <pc:sldMk cId="657370596" sldId="262"/>
            <ac:spMk id="14" creationId="{7227041C-91A2-42C9-8C7F-48228A8C0164}"/>
          </ac:spMkLst>
        </pc:spChg>
        <pc:spChg chg="add mod">
          <ac:chgData name="Lisa Read (AT)" userId="af80047d-518f-47db-bd21-bfc873023cc2" providerId="ADAL" clId="{BA9119F0-752C-4570-B198-8DD2596B4734}" dt="2019-07-22T03:19:30.070" v="156" actId="1036"/>
          <ac:spMkLst>
            <pc:docMk/>
            <pc:sldMk cId="657370596" sldId="262"/>
            <ac:spMk id="15" creationId="{8C124A03-B3C3-45C9-AA4C-53529C9A4167}"/>
          </ac:spMkLst>
        </pc:spChg>
        <pc:spChg chg="add mod">
          <ac:chgData name="Lisa Read (AT)" userId="af80047d-518f-47db-bd21-bfc873023cc2" providerId="ADAL" clId="{BA9119F0-752C-4570-B198-8DD2596B4734}" dt="2019-07-22T03:18:59.532" v="127" actId="1076"/>
          <ac:spMkLst>
            <pc:docMk/>
            <pc:sldMk cId="657370596" sldId="262"/>
            <ac:spMk id="16" creationId="{1B7C2596-FDBD-4AB5-BF35-9572D40DB27E}"/>
          </ac:spMkLst>
        </pc:spChg>
        <pc:spChg chg="add ord">
          <ac:chgData name="Lisa Read (AT)" userId="af80047d-518f-47db-bd21-bfc873023cc2" providerId="ADAL" clId="{BA9119F0-752C-4570-B198-8DD2596B4734}" dt="2019-07-22T21:24:15.385" v="192" actId="167"/>
          <ac:spMkLst>
            <pc:docMk/>
            <pc:sldMk cId="657370596" sldId="262"/>
            <ac:spMk id="17" creationId="{8A54C8DA-23F8-4CF4-BA9E-98D1505A65F7}"/>
          </ac:spMkLst>
        </pc:spChg>
      </pc:sldChg>
      <pc:sldChg chg="addSp delSp modSp">
        <pc:chgData name="Lisa Read (AT)" userId="af80047d-518f-47db-bd21-bfc873023cc2" providerId="ADAL" clId="{BA9119F0-752C-4570-B198-8DD2596B4734}" dt="2019-07-22T21:25:13.221" v="230" actId="6549"/>
        <pc:sldMkLst>
          <pc:docMk/>
          <pc:sldMk cId="1667132001" sldId="263"/>
        </pc:sldMkLst>
        <pc:spChg chg="mod">
          <ac:chgData name="Lisa Read (AT)" userId="af80047d-518f-47db-bd21-bfc873023cc2" providerId="ADAL" clId="{BA9119F0-752C-4570-B198-8DD2596B4734}" dt="2019-07-22T21:25:13.221" v="230" actId="6549"/>
          <ac:spMkLst>
            <pc:docMk/>
            <pc:sldMk cId="1667132001" sldId="263"/>
            <ac:spMk id="2" creationId="{00000000-0000-0000-0000-000000000000}"/>
          </ac:spMkLst>
        </pc:spChg>
        <pc:spChg chg="add ord">
          <ac:chgData name="Lisa Read (AT)" userId="af80047d-518f-47db-bd21-bfc873023cc2" providerId="ADAL" clId="{BA9119F0-752C-4570-B198-8DD2596B4734}" dt="2019-07-22T21:24:23.287" v="194" actId="167"/>
          <ac:spMkLst>
            <pc:docMk/>
            <pc:sldMk cId="1667132001" sldId="263"/>
            <ac:spMk id="8" creationId="{32441044-A9BB-407C-A3AA-9AA4FC3A5A0A}"/>
          </ac:spMkLst>
        </pc:spChg>
        <pc:spChg chg="add mod">
          <ac:chgData name="Lisa Read (AT)" userId="af80047d-518f-47db-bd21-bfc873023cc2" providerId="ADAL" clId="{BA9119F0-752C-4570-B198-8DD2596B4734}" dt="2019-07-22T03:19:39.774" v="159" actId="1076"/>
          <ac:spMkLst>
            <pc:docMk/>
            <pc:sldMk cId="1667132001" sldId="263"/>
            <ac:spMk id="14" creationId="{1E47167B-BA99-4A27-8C9D-E44C23C2AD80}"/>
          </ac:spMkLst>
        </pc:spChg>
        <pc:picChg chg="add del">
          <ac:chgData name="Lisa Read (AT)" userId="af80047d-518f-47db-bd21-bfc873023cc2" providerId="ADAL" clId="{BA9119F0-752C-4570-B198-8DD2596B4734}" dt="2019-07-22T03:15:47.226" v="64" actId="1076"/>
          <ac:picMkLst>
            <pc:docMk/>
            <pc:sldMk cId="1667132001" sldId="263"/>
            <ac:picMk id="6" creationId="{B85FC1A9-6D3A-444A-81D4-3F635F49A45D}"/>
          </ac:picMkLst>
        </pc:picChg>
      </pc:sldChg>
      <pc:sldChg chg="addSp modSp">
        <pc:chgData name="Lisa Read (AT)" userId="af80047d-518f-47db-bd21-bfc873023cc2" providerId="ADAL" clId="{BA9119F0-752C-4570-B198-8DD2596B4734}" dt="2019-07-22T21:36:24.798" v="583" actId="572"/>
        <pc:sldMkLst>
          <pc:docMk/>
          <pc:sldMk cId="81941056" sldId="264"/>
        </pc:sldMkLst>
        <pc:spChg chg="add mod">
          <ac:chgData name="Lisa Read (AT)" userId="af80047d-518f-47db-bd21-bfc873023cc2" providerId="ADAL" clId="{BA9119F0-752C-4570-B198-8DD2596B4734}" dt="2019-07-22T21:28:24.520" v="416" actId="14100"/>
          <ac:spMkLst>
            <pc:docMk/>
            <pc:sldMk cId="81941056" sldId="264"/>
            <ac:spMk id="6" creationId="{ED8404FA-B056-4FBE-AB9F-DC876B511CCC}"/>
          </ac:spMkLst>
        </pc:spChg>
        <pc:spChg chg="mod">
          <ac:chgData name="Lisa Read (AT)" userId="af80047d-518f-47db-bd21-bfc873023cc2" providerId="ADAL" clId="{BA9119F0-752C-4570-B198-8DD2596B4734}" dt="2019-07-22T21:29:37.509" v="422" actId="20577"/>
          <ac:spMkLst>
            <pc:docMk/>
            <pc:sldMk cId="81941056" sldId="264"/>
            <ac:spMk id="10" creationId="{24C09118-F7DE-4ED2-95FB-342823CF6F25}"/>
          </ac:spMkLst>
        </pc:spChg>
        <pc:graphicFrameChg chg="mod modGraphic">
          <ac:chgData name="Lisa Read (AT)" userId="af80047d-518f-47db-bd21-bfc873023cc2" providerId="ADAL" clId="{BA9119F0-752C-4570-B198-8DD2596B4734}" dt="2019-07-22T21:36:24.798" v="583" actId="572"/>
          <ac:graphicFrameMkLst>
            <pc:docMk/>
            <pc:sldMk cId="81941056" sldId="264"/>
            <ac:graphicFrameMk id="8" creationId="{CB38165D-BBB1-4CF1-9DF3-027AE867ACE9}"/>
          </ac:graphicFrameMkLst>
        </pc:graphicFrameChg>
      </pc:sldChg>
      <pc:sldChg chg="addSp modSp">
        <pc:chgData name="Lisa Read (AT)" userId="af80047d-518f-47db-bd21-bfc873023cc2" providerId="ADAL" clId="{BA9119F0-752C-4570-B198-8DD2596B4734}" dt="2019-07-22T21:39:37.715" v="631" actId="20577"/>
        <pc:sldMkLst>
          <pc:docMk/>
          <pc:sldMk cId="3989117471" sldId="265"/>
        </pc:sldMkLst>
        <pc:spChg chg="mod">
          <ac:chgData name="Lisa Read (AT)" userId="af80047d-518f-47db-bd21-bfc873023cc2" providerId="ADAL" clId="{BA9119F0-752C-4570-B198-8DD2596B4734}" dt="2019-07-22T21:39:37.715" v="631" actId="20577"/>
          <ac:spMkLst>
            <pc:docMk/>
            <pc:sldMk cId="3989117471" sldId="265"/>
            <ac:spMk id="4" creationId="{A8D39CA3-99D6-4C29-8DBA-CBDD104D1FF8}"/>
          </ac:spMkLst>
        </pc:spChg>
        <pc:spChg chg="mod">
          <ac:chgData name="Lisa Read (AT)" userId="af80047d-518f-47db-bd21-bfc873023cc2" providerId="ADAL" clId="{BA9119F0-752C-4570-B198-8DD2596B4734}" dt="2019-07-22T21:29:42.387" v="426" actId="20577"/>
          <ac:spMkLst>
            <pc:docMk/>
            <pc:sldMk cId="3989117471" sldId="265"/>
            <ac:spMk id="5" creationId="{3600817D-033F-48A1-939F-F69EE4F37F97}"/>
          </ac:spMkLst>
        </pc:spChg>
        <pc:spChg chg="add">
          <ac:chgData name="Lisa Read (AT)" userId="af80047d-518f-47db-bd21-bfc873023cc2" providerId="ADAL" clId="{BA9119F0-752C-4570-B198-8DD2596B4734}" dt="2019-07-22T21:28:28.076" v="417" actId="20577"/>
          <ac:spMkLst>
            <pc:docMk/>
            <pc:sldMk cId="3989117471" sldId="265"/>
            <ac:spMk id="7" creationId="{806363ED-0B48-4F89-AE67-5B85CF3BFBF0}"/>
          </ac:spMkLst>
        </pc:spChg>
        <pc:graphicFrameChg chg="mod modGraphic">
          <ac:chgData name="Lisa Read (AT)" userId="af80047d-518f-47db-bd21-bfc873023cc2" providerId="ADAL" clId="{BA9119F0-752C-4570-B198-8DD2596B4734}" dt="2019-07-22T21:36:29.981" v="584" actId="20577"/>
          <ac:graphicFrameMkLst>
            <pc:docMk/>
            <pc:sldMk cId="3989117471" sldId="265"/>
            <ac:graphicFrameMk id="8" creationId="{CB38165D-BBB1-4CF1-9DF3-027AE867ACE9}"/>
          </ac:graphicFrameMkLst>
        </pc:graphicFrameChg>
      </pc:sldChg>
      <pc:sldChg chg="addSp delSp modSp">
        <pc:chgData name="Lisa Read (AT)" userId="af80047d-518f-47db-bd21-bfc873023cc2" providerId="ADAL" clId="{BA9119F0-752C-4570-B198-8DD2596B4734}" dt="2019-07-22T21:43:07.957" v="678" actId="6549"/>
        <pc:sldMkLst>
          <pc:docMk/>
          <pc:sldMk cId="373277440" sldId="268"/>
        </pc:sldMkLst>
        <pc:spChg chg="mod">
          <ac:chgData name="Lisa Read (AT)" userId="af80047d-518f-47db-bd21-bfc873023cc2" providerId="ADAL" clId="{BA9119F0-752C-4570-B198-8DD2596B4734}" dt="2019-07-22T21:39:44.294" v="635" actId="20577"/>
          <ac:spMkLst>
            <pc:docMk/>
            <pc:sldMk cId="373277440" sldId="268"/>
            <ac:spMk id="4" creationId="{A8D39CA3-99D6-4C29-8DBA-CBDD104D1FF8}"/>
          </ac:spMkLst>
        </pc:spChg>
        <pc:spChg chg="add mod">
          <ac:chgData name="Lisa Read (AT)" userId="af80047d-518f-47db-bd21-bfc873023cc2" providerId="ADAL" clId="{BA9119F0-752C-4570-B198-8DD2596B4734}" dt="2019-07-22T21:33:05.711" v="559" actId="207"/>
          <ac:spMkLst>
            <pc:docMk/>
            <pc:sldMk cId="373277440" sldId="268"/>
            <ac:spMk id="6" creationId="{07C2AD56-D46C-4562-854B-3A9DC4F7B0A3}"/>
          </ac:spMkLst>
        </pc:spChg>
        <pc:graphicFrameChg chg="add mod modGraphic">
          <ac:chgData name="Lisa Read (AT)" userId="af80047d-518f-47db-bd21-bfc873023cc2" providerId="ADAL" clId="{BA9119F0-752C-4570-B198-8DD2596B4734}" dt="2019-07-22T21:43:07.957" v="678" actId="6549"/>
          <ac:graphicFrameMkLst>
            <pc:docMk/>
            <pc:sldMk cId="373277440" sldId="268"/>
            <ac:graphicFrameMk id="7" creationId="{49E55C2C-AF2A-4847-9951-A29E0DE28246}"/>
          </ac:graphicFrameMkLst>
        </pc:graphicFrameChg>
        <pc:graphicFrameChg chg="del mod modGraphic">
          <ac:chgData name="Lisa Read (AT)" userId="af80047d-518f-47db-bd21-bfc873023cc2" providerId="ADAL" clId="{BA9119F0-752C-4570-B198-8DD2596B4734}" dt="2019-07-22T21:39:48.968" v="636" actId="478"/>
          <ac:graphicFrameMkLst>
            <pc:docMk/>
            <pc:sldMk cId="373277440" sldId="268"/>
            <ac:graphicFrameMk id="8" creationId="{CB38165D-BBB1-4CF1-9DF3-027AE867ACE9}"/>
          </ac:graphicFrameMkLst>
        </pc:graphicFrameChg>
      </pc:sldChg>
      <pc:sldChg chg="delSp modSp add del">
        <pc:chgData name="Lisa Read (AT)" userId="af80047d-518f-47db-bd21-bfc873023cc2" providerId="ADAL" clId="{BA9119F0-752C-4570-B198-8DD2596B4734}" dt="2019-07-22T21:43:12.407" v="679" actId="2696"/>
        <pc:sldMkLst>
          <pc:docMk/>
          <pc:sldMk cId="907250428" sldId="269"/>
        </pc:sldMkLst>
        <pc:graphicFrameChg chg="del">
          <ac:chgData name="Lisa Read (AT)" userId="af80047d-518f-47db-bd21-bfc873023cc2" providerId="ADAL" clId="{BA9119F0-752C-4570-B198-8DD2596B4734}" dt="2019-07-22T21:40:17.400" v="643" actId="478"/>
          <ac:graphicFrameMkLst>
            <pc:docMk/>
            <pc:sldMk cId="907250428" sldId="269"/>
            <ac:graphicFrameMk id="7" creationId="{49E55C2C-AF2A-4847-9951-A29E0DE28246}"/>
          </ac:graphicFrameMkLst>
        </pc:graphicFrameChg>
        <pc:graphicFrameChg chg="mod modGraphic">
          <ac:chgData name="Lisa Read (AT)" userId="af80047d-518f-47db-bd21-bfc873023cc2" providerId="ADAL" clId="{BA9119F0-752C-4570-B198-8DD2596B4734}" dt="2019-07-22T21:40:24.571" v="646" actId="1076"/>
          <ac:graphicFrameMkLst>
            <pc:docMk/>
            <pc:sldMk cId="907250428" sldId="269"/>
            <ac:graphicFrameMk id="8" creationId="{CB38165D-BBB1-4CF1-9DF3-027AE867ACE9}"/>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27F4744-D2A5-4CB5-86BF-BD9670C1AF7B}" type="datetimeFigureOut">
              <a:rPr lang="en-NZ" smtClean="0"/>
              <a:t>23/07/2019</a:t>
            </a:fld>
            <a:endParaRPr lang="en-NZ"/>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NZ"/>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5A3BFD-456E-4831-8F0F-C1829135A29E}" type="slidenum">
              <a:rPr lang="en-NZ" smtClean="0"/>
              <a:t>‹#›</a:t>
            </a:fld>
            <a:endParaRPr lang="en-NZ"/>
          </a:p>
        </p:txBody>
      </p:sp>
    </p:spTree>
    <p:extLst>
      <p:ext uri="{BB962C8B-B14F-4D97-AF65-F5344CB8AC3E}">
        <p14:creationId xmlns:p14="http://schemas.microsoft.com/office/powerpoint/2010/main" val="664056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A09EB0-AFCE-4B69-B683-F34D03DDB9E0}" type="datetimeFigureOut">
              <a:rPr lang="en-NZ" smtClean="0"/>
              <a:t>23/07/2019</a:t>
            </a:fld>
            <a:endParaRPr lang="en-NZ"/>
          </a:p>
        </p:txBody>
      </p:sp>
      <p:sp>
        <p:nvSpPr>
          <p:cNvPr id="4" name="Slide Image Placeholder 3"/>
          <p:cNvSpPr>
            <a:spLocks noGrp="1" noRot="1" noChangeAspect="1"/>
          </p:cNvSpPr>
          <p:nvPr>
            <p:ph type="sldImg" idx="2"/>
          </p:nvPr>
        </p:nvSpPr>
        <p:spPr>
          <a:xfrm>
            <a:off x="1028700" y="685800"/>
            <a:ext cx="4800600" cy="34290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C727B2-05EE-4DB2-BF44-3E65EBCAD733}" type="slidenum">
              <a:rPr lang="en-NZ" smtClean="0"/>
              <a:t>‹#›</a:t>
            </a:fld>
            <a:endParaRPr lang="en-NZ"/>
          </a:p>
        </p:txBody>
      </p:sp>
    </p:spTree>
    <p:extLst>
      <p:ext uri="{BB962C8B-B14F-4D97-AF65-F5344CB8AC3E}">
        <p14:creationId xmlns:p14="http://schemas.microsoft.com/office/powerpoint/2010/main" val="5610931"/>
      </p:ext>
    </p:extLst>
  </p:cSld>
  <p:clrMap bg1="lt1" tx1="dk1" bg2="lt2" tx2="dk2" accent1="accent1" accent2="accent2" accent3="accent3" accent4="accent4" accent5="accent5" accent6="accent6" hlink="hlink" folHlink="folHlink"/>
  <p:notesStyle>
    <a:lvl1pPr marL="0" algn="l" defTabSz="914238" rtl="0" eaLnBrk="1" latinLnBrk="0" hangingPunct="1">
      <a:defRPr sz="1200" kern="1200">
        <a:solidFill>
          <a:schemeClr val="tx1"/>
        </a:solidFill>
        <a:latin typeface="+mn-lt"/>
        <a:ea typeface="+mn-ea"/>
        <a:cs typeface="+mn-cs"/>
      </a:defRPr>
    </a:lvl1pPr>
    <a:lvl2pPr marL="457118" algn="l" defTabSz="914238" rtl="0" eaLnBrk="1" latinLnBrk="0" hangingPunct="1">
      <a:defRPr sz="1200" kern="1200">
        <a:solidFill>
          <a:schemeClr val="tx1"/>
        </a:solidFill>
        <a:latin typeface="+mn-lt"/>
        <a:ea typeface="+mn-ea"/>
        <a:cs typeface="+mn-cs"/>
      </a:defRPr>
    </a:lvl2pPr>
    <a:lvl3pPr marL="914238" algn="l" defTabSz="914238" rtl="0" eaLnBrk="1" latinLnBrk="0" hangingPunct="1">
      <a:defRPr sz="1200" kern="1200">
        <a:solidFill>
          <a:schemeClr val="tx1"/>
        </a:solidFill>
        <a:latin typeface="+mn-lt"/>
        <a:ea typeface="+mn-ea"/>
        <a:cs typeface="+mn-cs"/>
      </a:defRPr>
    </a:lvl3pPr>
    <a:lvl4pPr marL="1371356" algn="l" defTabSz="914238" rtl="0" eaLnBrk="1" latinLnBrk="0" hangingPunct="1">
      <a:defRPr sz="1200" kern="1200">
        <a:solidFill>
          <a:schemeClr val="tx1"/>
        </a:solidFill>
        <a:latin typeface="+mn-lt"/>
        <a:ea typeface="+mn-ea"/>
        <a:cs typeface="+mn-cs"/>
      </a:defRPr>
    </a:lvl4pPr>
    <a:lvl5pPr marL="1828474" algn="l" defTabSz="914238" rtl="0" eaLnBrk="1" latinLnBrk="0" hangingPunct="1">
      <a:defRPr sz="1200" kern="1200">
        <a:solidFill>
          <a:schemeClr val="tx1"/>
        </a:solidFill>
        <a:latin typeface="+mn-lt"/>
        <a:ea typeface="+mn-ea"/>
        <a:cs typeface="+mn-cs"/>
      </a:defRPr>
    </a:lvl5pPr>
    <a:lvl6pPr marL="2285593" algn="l" defTabSz="914238" rtl="0" eaLnBrk="1" latinLnBrk="0" hangingPunct="1">
      <a:defRPr sz="1200" kern="1200">
        <a:solidFill>
          <a:schemeClr val="tx1"/>
        </a:solidFill>
        <a:latin typeface="+mn-lt"/>
        <a:ea typeface="+mn-ea"/>
        <a:cs typeface="+mn-cs"/>
      </a:defRPr>
    </a:lvl6pPr>
    <a:lvl7pPr marL="2742712" algn="l" defTabSz="914238" rtl="0" eaLnBrk="1" latinLnBrk="0" hangingPunct="1">
      <a:defRPr sz="1200" kern="1200">
        <a:solidFill>
          <a:schemeClr val="tx1"/>
        </a:solidFill>
        <a:latin typeface="+mn-lt"/>
        <a:ea typeface="+mn-ea"/>
        <a:cs typeface="+mn-cs"/>
      </a:defRPr>
    </a:lvl7pPr>
    <a:lvl8pPr marL="3199831" algn="l" defTabSz="914238" rtl="0" eaLnBrk="1" latinLnBrk="0" hangingPunct="1">
      <a:defRPr sz="1200" kern="1200">
        <a:solidFill>
          <a:schemeClr val="tx1"/>
        </a:solidFill>
        <a:latin typeface="+mn-lt"/>
        <a:ea typeface="+mn-ea"/>
        <a:cs typeface="+mn-cs"/>
      </a:defRPr>
    </a:lvl8pPr>
    <a:lvl9pPr marL="3656949" algn="l" defTabSz="914238"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tion 1 - Ocea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 y="0"/>
            <a:ext cx="9954000" cy="7106948"/>
          </a:xfrm>
          <a:prstGeom prst="rect">
            <a:avLst/>
          </a:prstGeom>
        </p:spPr>
      </p:pic>
      <p:sp>
        <p:nvSpPr>
          <p:cNvPr id="8" name="Title 1"/>
          <p:cNvSpPr>
            <a:spLocks noGrp="1"/>
          </p:cNvSpPr>
          <p:nvPr>
            <p:ph type="title" hasCustomPrompt="1"/>
          </p:nvPr>
        </p:nvSpPr>
        <p:spPr>
          <a:xfrm>
            <a:off x="594543" y="2364419"/>
            <a:ext cx="6844944" cy="929198"/>
          </a:xfrm>
          <a:prstGeom prst="rect">
            <a:avLst/>
          </a:prstGeom>
        </p:spPr>
        <p:txBody>
          <a:bodyPr lIns="91424" tIns="45712" rIns="91424" bIns="45712"/>
          <a:lstStyle>
            <a:lvl1pPr algn="l">
              <a:defRPr sz="6600" b="1">
                <a:solidFill>
                  <a:schemeClr val="bg1"/>
                </a:solidFill>
              </a:defRPr>
            </a:lvl1pPr>
          </a:lstStyle>
          <a:p>
            <a:r>
              <a:rPr lang="en-US" dirty="0"/>
              <a:t>Click to add title</a:t>
            </a:r>
            <a:endParaRPr lang="en-NZ" dirty="0"/>
          </a:p>
        </p:txBody>
      </p:sp>
      <p:sp>
        <p:nvSpPr>
          <p:cNvPr id="17" name="Text Placeholder 2"/>
          <p:cNvSpPr>
            <a:spLocks noGrp="1"/>
          </p:cNvSpPr>
          <p:nvPr>
            <p:ph type="body" idx="1" hasCustomPrompt="1"/>
          </p:nvPr>
        </p:nvSpPr>
        <p:spPr>
          <a:xfrm>
            <a:off x="577849" y="3426767"/>
            <a:ext cx="6861638" cy="661987"/>
          </a:xfrm>
          <a:prstGeom prst="rect">
            <a:avLst/>
          </a:prstGeom>
        </p:spPr>
        <p:txBody>
          <a:bodyPr lIns="91424" tIns="45712" rIns="91424" bIns="45712" anchor="b"/>
          <a:lstStyle>
            <a:lvl1pPr marL="0" indent="0">
              <a:buNone/>
              <a:defRPr sz="3300" b="1">
                <a:solidFill>
                  <a:schemeClr val="accent3"/>
                </a:solidFill>
                <a:latin typeface="+mj-lt"/>
              </a:defRPr>
            </a:lvl1pPr>
            <a:lvl2pPr marL="457118" indent="0">
              <a:buNone/>
              <a:defRPr sz="2000" b="1"/>
            </a:lvl2pPr>
            <a:lvl3pPr marL="914238" indent="0">
              <a:buNone/>
              <a:defRPr sz="1800" b="1"/>
            </a:lvl3pPr>
            <a:lvl4pPr marL="1371356" indent="0">
              <a:buNone/>
              <a:defRPr sz="1600" b="1"/>
            </a:lvl4pPr>
            <a:lvl5pPr marL="1828474" indent="0">
              <a:buNone/>
              <a:defRPr sz="1600" b="1"/>
            </a:lvl5pPr>
            <a:lvl6pPr marL="2285593" indent="0">
              <a:buNone/>
              <a:defRPr sz="1600" b="1"/>
            </a:lvl6pPr>
            <a:lvl7pPr marL="2742712" indent="0">
              <a:buNone/>
              <a:defRPr sz="1600" b="1"/>
            </a:lvl7pPr>
            <a:lvl8pPr marL="3199831" indent="0">
              <a:buNone/>
              <a:defRPr sz="1600" b="1"/>
            </a:lvl8pPr>
            <a:lvl9pPr marL="3656949" indent="0">
              <a:buNone/>
              <a:defRPr sz="1600" b="1"/>
            </a:lvl9pPr>
          </a:lstStyle>
          <a:p>
            <a:pPr lvl="0"/>
            <a:r>
              <a:rPr lang="en-US" dirty="0"/>
              <a:t>Click to add sub title</a:t>
            </a:r>
          </a:p>
        </p:txBody>
      </p:sp>
    </p:spTree>
    <p:extLst>
      <p:ext uri="{BB962C8B-B14F-4D97-AF65-F5344CB8AC3E}">
        <p14:creationId xmlns:p14="http://schemas.microsoft.com/office/powerpoint/2010/main" val="163845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3599" y="4983116"/>
            <a:ext cx="8661600" cy="416079"/>
          </a:xfrm>
          <a:prstGeom prst="rect">
            <a:avLst/>
          </a:prstGeom>
        </p:spPr>
        <p:txBody>
          <a:bodyPr lIns="91424" tIns="45712" rIns="91424" bIns="45712" anchor="b"/>
          <a:lstStyle>
            <a:lvl1pPr algn="l">
              <a:defRPr sz="2000" b="1"/>
            </a:lvl1pPr>
          </a:lstStyle>
          <a:p>
            <a:r>
              <a:rPr lang="en-US" dirty="0"/>
              <a:t>Click to edit Master title style</a:t>
            </a:r>
            <a:endParaRPr lang="en-NZ" dirty="0"/>
          </a:p>
        </p:txBody>
      </p:sp>
      <p:sp>
        <p:nvSpPr>
          <p:cNvPr id="3" name="Picture Placeholder 2"/>
          <p:cNvSpPr>
            <a:spLocks noGrp="1"/>
          </p:cNvSpPr>
          <p:nvPr>
            <p:ph type="pic" idx="1"/>
          </p:nvPr>
        </p:nvSpPr>
        <p:spPr>
          <a:xfrm>
            <a:off x="633599" y="907199"/>
            <a:ext cx="8661600" cy="4075915"/>
          </a:xfrm>
          <a:prstGeom prst="rect">
            <a:avLst/>
          </a:prstGeom>
        </p:spPr>
        <p:txBody>
          <a:bodyPr lIns="91424" tIns="45712" rIns="91424" bIns="45712"/>
          <a:lstStyle>
            <a:lvl1pPr marL="0" indent="0">
              <a:buNone/>
              <a:defRPr sz="3200"/>
            </a:lvl1pPr>
            <a:lvl2pPr marL="457118" indent="0">
              <a:buNone/>
              <a:defRPr sz="2800"/>
            </a:lvl2pPr>
            <a:lvl3pPr marL="914238" indent="0">
              <a:buNone/>
              <a:defRPr sz="2400"/>
            </a:lvl3pPr>
            <a:lvl4pPr marL="1371356" indent="0">
              <a:buNone/>
              <a:defRPr sz="2000"/>
            </a:lvl4pPr>
            <a:lvl5pPr marL="1828474" indent="0">
              <a:buNone/>
              <a:defRPr sz="2000"/>
            </a:lvl5pPr>
            <a:lvl6pPr marL="2285593" indent="0">
              <a:buNone/>
              <a:defRPr sz="2000"/>
            </a:lvl6pPr>
            <a:lvl7pPr marL="2742712" indent="0">
              <a:buNone/>
              <a:defRPr sz="2000"/>
            </a:lvl7pPr>
            <a:lvl8pPr marL="3199831" indent="0">
              <a:buNone/>
              <a:defRPr sz="2000"/>
            </a:lvl8pPr>
            <a:lvl9pPr marL="3656949" indent="0">
              <a:buNone/>
              <a:defRPr sz="2000"/>
            </a:lvl9pPr>
          </a:lstStyle>
          <a:p>
            <a:endParaRPr lang="en-NZ" dirty="0"/>
          </a:p>
        </p:txBody>
      </p:sp>
      <p:sp>
        <p:nvSpPr>
          <p:cNvPr id="4" name="Text Placeholder 3"/>
          <p:cNvSpPr>
            <a:spLocks noGrp="1"/>
          </p:cNvSpPr>
          <p:nvPr>
            <p:ph type="body" sz="half" idx="2"/>
          </p:nvPr>
        </p:nvSpPr>
        <p:spPr>
          <a:xfrm>
            <a:off x="633599" y="5399195"/>
            <a:ext cx="8661600" cy="305725"/>
          </a:xfrm>
          <a:prstGeom prst="rect">
            <a:avLst/>
          </a:prstGeom>
        </p:spPr>
        <p:txBody>
          <a:bodyPr lIns="91424" tIns="45712" rIns="91424" bIns="45712"/>
          <a:lstStyle>
            <a:lvl1pPr marL="0" indent="0">
              <a:buNone/>
              <a:defRPr sz="1400"/>
            </a:lvl1pPr>
            <a:lvl2pPr marL="457118" indent="0">
              <a:buNone/>
              <a:defRPr sz="1200"/>
            </a:lvl2pPr>
            <a:lvl3pPr marL="914238" indent="0">
              <a:buNone/>
              <a:defRPr sz="1000"/>
            </a:lvl3pPr>
            <a:lvl4pPr marL="1371356" indent="0">
              <a:buNone/>
              <a:defRPr sz="900"/>
            </a:lvl4pPr>
            <a:lvl5pPr marL="1828474" indent="0">
              <a:buNone/>
              <a:defRPr sz="900"/>
            </a:lvl5pPr>
            <a:lvl6pPr marL="2285593" indent="0">
              <a:buNone/>
              <a:defRPr sz="900"/>
            </a:lvl6pPr>
            <a:lvl7pPr marL="2742712" indent="0">
              <a:buNone/>
              <a:defRPr sz="900"/>
            </a:lvl7pPr>
            <a:lvl8pPr marL="3199831" indent="0">
              <a:buNone/>
              <a:defRPr sz="900"/>
            </a:lvl8pPr>
            <a:lvl9pPr marL="3656949" indent="0">
              <a:buNone/>
              <a:defRPr sz="900"/>
            </a:lvl9pPr>
          </a:lstStyle>
          <a:p>
            <a:pPr lvl="0"/>
            <a:r>
              <a:rPr lang="en-US" dirty="0"/>
              <a:t>Click to edit Master text styles</a:t>
            </a:r>
          </a:p>
        </p:txBody>
      </p:sp>
    </p:spTree>
    <p:extLst>
      <p:ext uri="{BB962C8B-B14F-4D97-AF65-F5344CB8AC3E}">
        <p14:creationId xmlns:p14="http://schemas.microsoft.com/office/powerpoint/2010/main" val="1184261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Option 1 - Ocea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 y="0"/>
            <a:ext cx="9954000" cy="7106948"/>
          </a:xfrm>
          <a:prstGeom prst="rect">
            <a:avLst/>
          </a:prstGeom>
        </p:spPr>
      </p:pic>
      <p:sp>
        <p:nvSpPr>
          <p:cNvPr id="8" name="Title 1"/>
          <p:cNvSpPr>
            <a:spLocks noGrp="1"/>
          </p:cNvSpPr>
          <p:nvPr>
            <p:ph type="title" hasCustomPrompt="1"/>
          </p:nvPr>
        </p:nvSpPr>
        <p:spPr>
          <a:xfrm>
            <a:off x="594543" y="2364419"/>
            <a:ext cx="6844944" cy="929198"/>
          </a:xfrm>
          <a:prstGeom prst="rect">
            <a:avLst/>
          </a:prstGeom>
        </p:spPr>
        <p:txBody>
          <a:bodyPr lIns="91424" tIns="45712" rIns="91424" bIns="45712"/>
          <a:lstStyle>
            <a:lvl1pPr algn="l">
              <a:defRPr sz="6600" b="1">
                <a:solidFill>
                  <a:schemeClr val="bg1"/>
                </a:solidFill>
              </a:defRPr>
            </a:lvl1pPr>
          </a:lstStyle>
          <a:p>
            <a:r>
              <a:rPr lang="en-US" dirty="0"/>
              <a:t>Click to add title</a:t>
            </a:r>
            <a:endParaRPr lang="en-NZ" dirty="0"/>
          </a:p>
        </p:txBody>
      </p:sp>
      <p:sp>
        <p:nvSpPr>
          <p:cNvPr id="17" name="Text Placeholder 2"/>
          <p:cNvSpPr>
            <a:spLocks noGrp="1"/>
          </p:cNvSpPr>
          <p:nvPr>
            <p:ph type="body" idx="1" hasCustomPrompt="1"/>
          </p:nvPr>
        </p:nvSpPr>
        <p:spPr>
          <a:xfrm>
            <a:off x="577849" y="3426767"/>
            <a:ext cx="6861638" cy="661987"/>
          </a:xfrm>
          <a:prstGeom prst="rect">
            <a:avLst/>
          </a:prstGeom>
        </p:spPr>
        <p:txBody>
          <a:bodyPr lIns="91424" tIns="45712" rIns="91424" bIns="45712" anchor="b"/>
          <a:lstStyle>
            <a:lvl1pPr marL="0" indent="0">
              <a:buNone/>
              <a:defRPr sz="3300" b="1">
                <a:solidFill>
                  <a:schemeClr val="accent3"/>
                </a:solidFill>
                <a:latin typeface="+mj-lt"/>
              </a:defRPr>
            </a:lvl1pPr>
            <a:lvl2pPr marL="457118" indent="0">
              <a:buNone/>
              <a:defRPr sz="2000" b="1"/>
            </a:lvl2pPr>
            <a:lvl3pPr marL="914238" indent="0">
              <a:buNone/>
              <a:defRPr sz="1800" b="1"/>
            </a:lvl3pPr>
            <a:lvl4pPr marL="1371356" indent="0">
              <a:buNone/>
              <a:defRPr sz="1600" b="1"/>
            </a:lvl4pPr>
            <a:lvl5pPr marL="1828474" indent="0">
              <a:buNone/>
              <a:defRPr sz="1600" b="1"/>
            </a:lvl5pPr>
            <a:lvl6pPr marL="2285593" indent="0">
              <a:buNone/>
              <a:defRPr sz="1600" b="1"/>
            </a:lvl6pPr>
            <a:lvl7pPr marL="2742712" indent="0">
              <a:buNone/>
              <a:defRPr sz="1600" b="1"/>
            </a:lvl7pPr>
            <a:lvl8pPr marL="3199831" indent="0">
              <a:buNone/>
              <a:defRPr sz="1600" b="1"/>
            </a:lvl8pPr>
            <a:lvl9pPr marL="3656949" indent="0">
              <a:buNone/>
              <a:defRPr sz="1600" b="1"/>
            </a:lvl9pPr>
          </a:lstStyle>
          <a:p>
            <a:pPr lvl="0"/>
            <a:r>
              <a:rPr lang="en-US" dirty="0"/>
              <a:t>Click to add sub title</a:t>
            </a:r>
          </a:p>
        </p:txBody>
      </p:sp>
    </p:spTree>
    <p:extLst>
      <p:ext uri="{BB962C8B-B14F-4D97-AF65-F5344CB8AC3E}">
        <p14:creationId xmlns:p14="http://schemas.microsoft.com/office/powerpoint/2010/main" val="4157500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tion 2 - Whit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 y="0"/>
            <a:ext cx="9954000" cy="7106948"/>
          </a:xfrm>
          <a:prstGeom prst="rect">
            <a:avLst/>
          </a:prstGeom>
        </p:spPr>
      </p:pic>
      <p:sp>
        <p:nvSpPr>
          <p:cNvPr id="8" name="Title 1"/>
          <p:cNvSpPr>
            <a:spLocks noGrp="1"/>
          </p:cNvSpPr>
          <p:nvPr>
            <p:ph type="title" hasCustomPrompt="1"/>
          </p:nvPr>
        </p:nvSpPr>
        <p:spPr>
          <a:xfrm>
            <a:off x="594543" y="2364419"/>
            <a:ext cx="6844944" cy="929198"/>
          </a:xfrm>
          <a:prstGeom prst="rect">
            <a:avLst/>
          </a:prstGeom>
        </p:spPr>
        <p:txBody>
          <a:bodyPr lIns="91424" tIns="45712" rIns="91424" bIns="45712"/>
          <a:lstStyle>
            <a:lvl1pPr algn="l">
              <a:defRPr sz="6600" b="1">
                <a:solidFill>
                  <a:schemeClr val="tx2"/>
                </a:solidFill>
              </a:defRPr>
            </a:lvl1pPr>
          </a:lstStyle>
          <a:p>
            <a:r>
              <a:rPr lang="en-US" dirty="0"/>
              <a:t>Click to add title</a:t>
            </a:r>
            <a:endParaRPr lang="en-NZ" dirty="0"/>
          </a:p>
        </p:txBody>
      </p:sp>
      <p:sp>
        <p:nvSpPr>
          <p:cNvPr id="17" name="Text Placeholder 2"/>
          <p:cNvSpPr>
            <a:spLocks noGrp="1"/>
          </p:cNvSpPr>
          <p:nvPr>
            <p:ph type="body" idx="1" hasCustomPrompt="1"/>
          </p:nvPr>
        </p:nvSpPr>
        <p:spPr>
          <a:xfrm>
            <a:off x="577849" y="3426767"/>
            <a:ext cx="6861638" cy="661987"/>
          </a:xfrm>
          <a:prstGeom prst="rect">
            <a:avLst/>
          </a:prstGeom>
        </p:spPr>
        <p:txBody>
          <a:bodyPr lIns="91424" tIns="45712" rIns="91424" bIns="45712" anchor="b"/>
          <a:lstStyle>
            <a:lvl1pPr marL="0" indent="0">
              <a:buNone/>
              <a:defRPr sz="3300" b="1">
                <a:solidFill>
                  <a:schemeClr val="accent3"/>
                </a:solidFill>
                <a:latin typeface="+mj-lt"/>
              </a:defRPr>
            </a:lvl1pPr>
            <a:lvl2pPr marL="457118" indent="0">
              <a:buNone/>
              <a:defRPr sz="2000" b="1"/>
            </a:lvl2pPr>
            <a:lvl3pPr marL="914238" indent="0">
              <a:buNone/>
              <a:defRPr sz="1800" b="1"/>
            </a:lvl3pPr>
            <a:lvl4pPr marL="1371356" indent="0">
              <a:buNone/>
              <a:defRPr sz="1600" b="1"/>
            </a:lvl4pPr>
            <a:lvl5pPr marL="1828474" indent="0">
              <a:buNone/>
              <a:defRPr sz="1600" b="1"/>
            </a:lvl5pPr>
            <a:lvl6pPr marL="2285593" indent="0">
              <a:buNone/>
              <a:defRPr sz="1600" b="1"/>
            </a:lvl6pPr>
            <a:lvl7pPr marL="2742712" indent="0">
              <a:buNone/>
              <a:defRPr sz="1600" b="1"/>
            </a:lvl7pPr>
            <a:lvl8pPr marL="3199831" indent="0">
              <a:buNone/>
              <a:defRPr sz="1600" b="1"/>
            </a:lvl8pPr>
            <a:lvl9pPr marL="3656949" indent="0">
              <a:buNone/>
              <a:defRPr sz="1600" b="1"/>
            </a:lvl9pPr>
          </a:lstStyle>
          <a:p>
            <a:pPr lvl="0"/>
            <a:r>
              <a:rPr lang="en-US" dirty="0"/>
              <a:t>Click to add sub title</a:t>
            </a:r>
          </a:p>
        </p:txBody>
      </p:sp>
    </p:spTree>
    <p:extLst>
      <p:ext uri="{BB962C8B-B14F-4D97-AF65-F5344CB8AC3E}">
        <p14:creationId xmlns:p14="http://schemas.microsoft.com/office/powerpoint/2010/main" val="1357387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8" name="TextBox 7"/>
          <p:cNvSpPr txBox="1"/>
          <p:nvPr userDrawn="1"/>
        </p:nvSpPr>
        <p:spPr>
          <a:xfrm>
            <a:off x="573049" y="2183804"/>
            <a:ext cx="1461940" cy="523220"/>
          </a:xfrm>
          <a:prstGeom prst="rect">
            <a:avLst/>
          </a:prstGeom>
          <a:noFill/>
        </p:spPr>
        <p:txBody>
          <a:bodyPr wrap="square" lIns="91424" tIns="45712" rIns="91424" bIns="45712" rtlCol="0">
            <a:spAutoFit/>
          </a:bodyPr>
          <a:lstStyle/>
          <a:p>
            <a:r>
              <a:rPr lang="en-US" sz="2800" dirty="0">
                <a:solidFill>
                  <a:schemeClr val="bg1"/>
                </a:solidFill>
                <a:latin typeface="+mn-lt"/>
                <a:cs typeface="Arial"/>
              </a:rPr>
              <a:t>Section</a:t>
            </a:r>
          </a:p>
        </p:txBody>
      </p:sp>
      <p:sp>
        <p:nvSpPr>
          <p:cNvPr id="10" name="Slide Number Placeholder 5"/>
          <p:cNvSpPr>
            <a:spLocks noGrp="1"/>
          </p:cNvSpPr>
          <p:nvPr>
            <p:ph type="sldNum" sz="quarter" idx="4"/>
          </p:nvPr>
        </p:nvSpPr>
        <p:spPr>
          <a:xfrm>
            <a:off x="7394400" y="367200"/>
            <a:ext cx="2257200" cy="208800"/>
          </a:xfrm>
          <a:prstGeom prst="rect">
            <a:avLst/>
          </a:prstGeom>
        </p:spPr>
        <p:txBody>
          <a:bodyPr lIns="91424" tIns="45712" rIns="91424" bIns="45712"/>
          <a:lstStyle>
            <a:lvl1pPr algn="r">
              <a:defRPr sz="900" b="1">
                <a:solidFill>
                  <a:schemeClr val="bg1"/>
                </a:solidFill>
              </a:defRPr>
            </a:lvl1pPr>
          </a:lstStyle>
          <a:p>
            <a:fld id="{EDFABA8B-65DD-D645-81C8-3284C860590C}" type="slidenum">
              <a:rPr lang="en-US" smtClean="0"/>
              <a:pPr/>
              <a:t>‹#›</a:t>
            </a:fld>
            <a:endParaRPr lang="en-US"/>
          </a:p>
        </p:txBody>
      </p:sp>
      <p:sp>
        <p:nvSpPr>
          <p:cNvPr id="14" name="Text Placeholder 2"/>
          <p:cNvSpPr>
            <a:spLocks noGrp="1"/>
          </p:cNvSpPr>
          <p:nvPr>
            <p:ph type="body" idx="1" hasCustomPrompt="1"/>
          </p:nvPr>
        </p:nvSpPr>
        <p:spPr>
          <a:xfrm>
            <a:off x="1825454" y="2183804"/>
            <a:ext cx="7828309" cy="522000"/>
          </a:xfrm>
          <a:prstGeom prst="rect">
            <a:avLst/>
          </a:prstGeom>
        </p:spPr>
        <p:txBody>
          <a:bodyPr lIns="91424" tIns="45712" rIns="91424" bIns="46792" anchor="t" anchorCtr="0"/>
          <a:lstStyle>
            <a:lvl1pPr marL="0" indent="0">
              <a:buNone/>
              <a:defRPr sz="2800" b="0" baseline="0">
                <a:solidFill>
                  <a:schemeClr val="bg1"/>
                </a:solidFill>
              </a:defRPr>
            </a:lvl1pPr>
            <a:lvl2pPr marL="457118" indent="0">
              <a:buNone/>
              <a:defRPr sz="2000" b="1"/>
            </a:lvl2pPr>
            <a:lvl3pPr marL="914238" indent="0">
              <a:buNone/>
              <a:defRPr sz="1800" b="1"/>
            </a:lvl3pPr>
            <a:lvl4pPr marL="1371356" indent="0">
              <a:buNone/>
              <a:defRPr sz="1600" b="1"/>
            </a:lvl4pPr>
            <a:lvl5pPr marL="1828474" indent="0">
              <a:buNone/>
              <a:defRPr sz="1600" b="1"/>
            </a:lvl5pPr>
            <a:lvl6pPr marL="2285593" indent="0">
              <a:buNone/>
              <a:defRPr sz="1600" b="1"/>
            </a:lvl6pPr>
            <a:lvl7pPr marL="2742712" indent="0">
              <a:buNone/>
              <a:defRPr sz="1600" b="1"/>
            </a:lvl7pPr>
            <a:lvl8pPr marL="3199831" indent="0">
              <a:buNone/>
              <a:defRPr sz="1600" b="1"/>
            </a:lvl8pPr>
            <a:lvl9pPr marL="3656949" indent="0">
              <a:buNone/>
              <a:defRPr sz="1600" b="1"/>
            </a:lvl9pPr>
          </a:lstStyle>
          <a:p>
            <a:pPr lvl="0"/>
            <a:r>
              <a:rPr lang="en-US" dirty="0"/>
              <a:t>Click to add section number followed by a colon</a:t>
            </a:r>
          </a:p>
        </p:txBody>
      </p:sp>
      <p:sp>
        <p:nvSpPr>
          <p:cNvPr id="15" name="Text Placeholder 4"/>
          <p:cNvSpPr>
            <a:spLocks noGrp="1"/>
          </p:cNvSpPr>
          <p:nvPr>
            <p:ph type="body" sz="quarter" idx="3" hasCustomPrompt="1"/>
          </p:nvPr>
        </p:nvSpPr>
        <p:spPr>
          <a:xfrm>
            <a:off x="573049" y="2656204"/>
            <a:ext cx="7875804" cy="485057"/>
          </a:xfrm>
          <a:prstGeom prst="rect">
            <a:avLst/>
          </a:prstGeom>
        </p:spPr>
        <p:txBody>
          <a:bodyPr lIns="91424" tIns="45712" rIns="91424" bIns="45712" anchor="b"/>
          <a:lstStyle>
            <a:lvl1pPr marL="0" indent="0">
              <a:buNone/>
              <a:defRPr sz="2800" b="0">
                <a:solidFill>
                  <a:schemeClr val="bg1"/>
                </a:solidFill>
              </a:defRPr>
            </a:lvl1pPr>
            <a:lvl2pPr marL="457118" indent="0">
              <a:buNone/>
              <a:defRPr sz="2000" b="1"/>
            </a:lvl2pPr>
            <a:lvl3pPr marL="914238" indent="0">
              <a:buNone/>
              <a:defRPr sz="1800" b="1"/>
            </a:lvl3pPr>
            <a:lvl4pPr marL="1371356" indent="0">
              <a:buNone/>
              <a:defRPr sz="1600" b="1"/>
            </a:lvl4pPr>
            <a:lvl5pPr marL="1828474" indent="0">
              <a:buNone/>
              <a:defRPr sz="1600" b="1"/>
            </a:lvl5pPr>
            <a:lvl6pPr marL="2285593" indent="0">
              <a:buNone/>
              <a:defRPr sz="1600" b="1"/>
            </a:lvl6pPr>
            <a:lvl7pPr marL="2742712" indent="0">
              <a:buNone/>
              <a:defRPr sz="1600" b="1"/>
            </a:lvl7pPr>
            <a:lvl8pPr marL="3199831" indent="0">
              <a:buNone/>
              <a:defRPr sz="1600" b="1"/>
            </a:lvl8pPr>
            <a:lvl9pPr marL="3656949" indent="0">
              <a:buNone/>
              <a:defRPr sz="1600" b="1"/>
            </a:lvl9pPr>
          </a:lstStyle>
          <a:p>
            <a:pPr lvl="0"/>
            <a:r>
              <a:rPr lang="en-US" dirty="0"/>
              <a:t>Click to add Section Title</a:t>
            </a:r>
          </a:p>
        </p:txBody>
      </p:sp>
      <p:cxnSp>
        <p:nvCxnSpPr>
          <p:cNvPr id="11" name="Straight Connector 10"/>
          <p:cNvCxnSpPr/>
          <p:nvPr userDrawn="1"/>
        </p:nvCxnSpPr>
        <p:spPr bwMode="auto">
          <a:xfrm>
            <a:off x="236862" y="300101"/>
            <a:ext cx="9416901" cy="0"/>
          </a:xfrm>
          <a:prstGeom prst="line">
            <a:avLst/>
          </a:prstGeom>
          <a:blipFill dpi="0" rotWithShape="0">
            <a:blip r:embed="rId2"/>
            <a:srcRect/>
            <a:tile tx="0" ty="0" sx="100000" sy="100000" flip="none" algn="tl"/>
          </a:blipFill>
          <a:ln w="5715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p:nvPr userDrawn="1"/>
        </p:nvCxnSpPr>
        <p:spPr bwMode="auto">
          <a:xfrm>
            <a:off x="236859" y="6788290"/>
            <a:ext cx="9417600" cy="0"/>
          </a:xfrm>
          <a:prstGeom prst="line">
            <a:avLst/>
          </a:prstGeom>
          <a:blipFill dpi="0" rotWithShape="0">
            <a:blip r:embed="rId2"/>
            <a:srcRect/>
            <a:tile tx="0" ty="0" sx="100000" sy="100000" flip="none" algn="tl"/>
          </a:blipFill>
          <a:ln w="12700" cap="flat" cmpd="sng" algn="ctr">
            <a:solidFill>
              <a:srgbClr val="1C3C5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867412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8" name="Title 1"/>
          <p:cNvSpPr txBox="1">
            <a:spLocks/>
          </p:cNvSpPr>
          <p:nvPr userDrawn="1"/>
        </p:nvSpPr>
        <p:spPr>
          <a:xfrm>
            <a:off x="370801" y="1998000"/>
            <a:ext cx="7210425" cy="2448272"/>
          </a:xfrm>
          <a:prstGeom prst="rect">
            <a:avLst/>
          </a:prstGeom>
        </p:spPr>
        <p:txBody>
          <a:bodyPr lIns="91424" tIns="45712" rIns="91424" bIns="45712" anchor="ctr" anchorCtr="0">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8800" b="1" dirty="0">
                <a:solidFill>
                  <a:schemeClr val="bg1"/>
                </a:solidFill>
              </a:rPr>
              <a:t>Thank you.</a:t>
            </a:r>
          </a:p>
        </p:txBody>
      </p:sp>
      <p:pic>
        <p:nvPicPr>
          <p:cNvPr id="9" name="Picture 8" descr="AT_CORPORATE_LOGO-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2401" y="6181200"/>
            <a:ext cx="1997075" cy="640366"/>
          </a:xfrm>
          <a:prstGeom prst="rect">
            <a:avLst/>
          </a:prstGeom>
        </p:spPr>
      </p:pic>
      <p:pic>
        <p:nvPicPr>
          <p:cNvPr id="10" name="Picture 9" descr="AT_OPS_LOGO_COLOUR.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10400" y="5644800"/>
            <a:ext cx="1090800" cy="1090800"/>
          </a:xfrm>
          <a:prstGeom prst="rect">
            <a:avLst/>
          </a:prstGeom>
        </p:spPr>
      </p:pic>
    </p:spTree>
    <p:extLst>
      <p:ext uri="{BB962C8B-B14F-4D97-AF65-F5344CB8AC3E}">
        <p14:creationId xmlns:p14="http://schemas.microsoft.com/office/powerpoint/2010/main" val="241270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30315" y="1775535"/>
            <a:ext cx="8664605" cy="3923929"/>
          </a:xfrm>
          <a:prstGeom prst="rect">
            <a:avLst/>
          </a:prstGeom>
        </p:spPr>
        <p:txBody>
          <a:bodyPr lIns="91424" tIns="45712" rIns="91424" bIns="45712"/>
          <a:lstStyle>
            <a:lvl1pPr>
              <a:defRPr>
                <a:solidFill>
                  <a:schemeClr val="tx2"/>
                </a:solidFill>
                <a:latin typeface="+mn-lt"/>
              </a:defRPr>
            </a:lvl1pPr>
            <a:lvl2pPr marL="943950" indent="-457118">
              <a:buFont typeface="Arial" pitchFamily="34" charset="0"/>
              <a:buChar char="•"/>
              <a:defRPr>
                <a:solidFill>
                  <a:schemeClr val="tx2"/>
                </a:solidFill>
                <a:latin typeface="+mn-lt"/>
              </a:defRPr>
            </a:lvl2pPr>
            <a:lvl3pPr>
              <a:defRPr>
                <a:solidFill>
                  <a:schemeClr val="tx2"/>
                </a:solidFill>
                <a:latin typeface="+mn-lt"/>
              </a:defRPr>
            </a:lvl3pPr>
            <a:lvl4pPr marL="1917612" indent="-457118">
              <a:buFont typeface="Arial" pitchFamily="34" charset="0"/>
              <a:buChar char="•"/>
              <a:defRPr>
                <a:solidFill>
                  <a:schemeClr val="tx2"/>
                </a:solidFill>
                <a:latin typeface="+mn-lt"/>
              </a:defRPr>
            </a:lvl4pPr>
            <a:lvl5pPr marL="2404444" indent="-457118">
              <a:buFont typeface="Arial" pitchFamily="34" charset="0"/>
              <a:buChar char="•"/>
              <a:defRPr>
                <a:solidFill>
                  <a:schemeClr val="tx2"/>
                </a:solidFill>
                <a:latin typeface="+mn-lt"/>
              </a:defRPr>
            </a:lvl5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
        <p:nvSpPr>
          <p:cNvPr id="8" name="Title 1"/>
          <p:cNvSpPr>
            <a:spLocks noGrp="1"/>
          </p:cNvSpPr>
          <p:nvPr>
            <p:ph type="title" hasCustomPrompt="1"/>
          </p:nvPr>
        </p:nvSpPr>
        <p:spPr>
          <a:xfrm>
            <a:off x="634817" y="907872"/>
            <a:ext cx="8660103" cy="752795"/>
          </a:xfrm>
          <a:prstGeom prst="rect">
            <a:avLst/>
          </a:prstGeom>
        </p:spPr>
        <p:txBody>
          <a:bodyPr lIns="91424" tIns="45712" rIns="91424" bIns="45712"/>
          <a:lstStyle>
            <a:lvl1pPr>
              <a:defRPr sz="3800" b="1">
                <a:solidFill>
                  <a:schemeClr val="tx2"/>
                </a:solidFill>
              </a:defRPr>
            </a:lvl1pPr>
          </a:lstStyle>
          <a:p>
            <a:r>
              <a:rPr lang="en-US" dirty="0"/>
              <a:t>Click to add title text</a:t>
            </a:r>
            <a:endParaRPr lang="en-NZ" dirty="0"/>
          </a:p>
        </p:txBody>
      </p:sp>
    </p:spTree>
    <p:extLst>
      <p:ext uri="{BB962C8B-B14F-4D97-AF65-F5344CB8AC3E}">
        <p14:creationId xmlns:p14="http://schemas.microsoft.com/office/powerpoint/2010/main" val="200858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0" name="Content Placeholder 2"/>
          <p:cNvSpPr>
            <a:spLocks noGrp="1"/>
          </p:cNvSpPr>
          <p:nvPr>
            <p:ph idx="14"/>
          </p:nvPr>
        </p:nvSpPr>
        <p:spPr>
          <a:xfrm>
            <a:off x="633600" y="1774800"/>
            <a:ext cx="4240800" cy="3924000"/>
          </a:xfrm>
          <a:prstGeom prst="rect">
            <a:avLst/>
          </a:prstGeom>
          <a:ln>
            <a:noFill/>
          </a:ln>
        </p:spPr>
        <p:txBody>
          <a:bodyPr lIns="91424" tIns="45712" rIns="91424" bIns="45712"/>
          <a:lstStyle>
            <a:lvl1pPr>
              <a:defRPr>
                <a:solidFill>
                  <a:schemeClr val="tx2"/>
                </a:solidFill>
                <a:latin typeface="+mn-lt"/>
              </a:defRPr>
            </a:lvl1pPr>
            <a:lvl2pPr marL="943950" indent="-457118">
              <a:buFont typeface="Arial" pitchFamily="34" charset="0"/>
              <a:buChar char="•"/>
              <a:defRPr>
                <a:solidFill>
                  <a:schemeClr val="tx2"/>
                </a:solidFill>
                <a:latin typeface="+mn-lt"/>
              </a:defRPr>
            </a:lvl2pPr>
            <a:lvl3pPr>
              <a:defRPr>
                <a:solidFill>
                  <a:schemeClr val="tx2"/>
                </a:solidFill>
                <a:latin typeface="+mn-lt"/>
              </a:defRPr>
            </a:lvl3pPr>
            <a:lvl4pPr marL="1917612" indent="-457118">
              <a:buFont typeface="Arial" pitchFamily="34" charset="0"/>
              <a:buChar char="•"/>
              <a:defRPr>
                <a:solidFill>
                  <a:schemeClr val="tx2"/>
                </a:solidFill>
                <a:latin typeface="+mn-lt"/>
              </a:defRPr>
            </a:lvl4pPr>
            <a:lvl5pPr marL="2404444" indent="-457118">
              <a:buFont typeface="Arial" pitchFamily="34" charset="0"/>
              <a:buChar char="•"/>
              <a:defRPr>
                <a:solidFill>
                  <a:schemeClr val="tx2"/>
                </a:solidFill>
                <a:latin typeface="+mn-lt"/>
              </a:defRPr>
            </a:lvl5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
        <p:nvSpPr>
          <p:cNvPr id="11" name="Content Placeholder 2"/>
          <p:cNvSpPr>
            <a:spLocks noGrp="1"/>
          </p:cNvSpPr>
          <p:nvPr>
            <p:ph idx="15"/>
          </p:nvPr>
        </p:nvSpPr>
        <p:spPr>
          <a:xfrm>
            <a:off x="5054400" y="1774799"/>
            <a:ext cx="4240800" cy="3924000"/>
          </a:xfrm>
          <a:prstGeom prst="rect">
            <a:avLst/>
          </a:prstGeom>
          <a:ln>
            <a:noFill/>
          </a:ln>
        </p:spPr>
        <p:txBody>
          <a:bodyPr lIns="91424" tIns="45712" rIns="91424" bIns="45712"/>
          <a:lstStyle>
            <a:lvl1pPr marL="457118" indent="-457118">
              <a:buFont typeface="Arial" pitchFamily="34" charset="0"/>
              <a:buChar char="•"/>
              <a:defRPr>
                <a:solidFill>
                  <a:schemeClr val="tx2"/>
                </a:solidFill>
                <a:latin typeface="+mn-lt"/>
              </a:defRPr>
            </a:lvl1pPr>
            <a:lvl2pPr marL="943950" indent="-457118">
              <a:buFont typeface="Arial" pitchFamily="34" charset="0"/>
              <a:buChar char="•"/>
              <a:defRPr>
                <a:solidFill>
                  <a:schemeClr val="tx2"/>
                </a:solidFill>
                <a:latin typeface="+mn-lt"/>
              </a:defRPr>
            </a:lvl2pPr>
            <a:lvl3pPr marL="1430782" indent="-457118">
              <a:buFont typeface="Arial" pitchFamily="34" charset="0"/>
              <a:buChar char="•"/>
              <a:defRPr>
                <a:solidFill>
                  <a:schemeClr val="tx2"/>
                </a:solidFill>
                <a:latin typeface="+mn-lt"/>
              </a:defRPr>
            </a:lvl3pPr>
            <a:lvl4pPr marL="1917612" indent="-457118">
              <a:buFont typeface="Arial" pitchFamily="34" charset="0"/>
              <a:buChar char="•"/>
              <a:defRPr>
                <a:solidFill>
                  <a:schemeClr val="tx2"/>
                </a:solidFill>
                <a:latin typeface="+mn-lt"/>
              </a:defRPr>
            </a:lvl4pPr>
            <a:lvl5pPr marL="2404444" indent="-457118">
              <a:buFont typeface="Arial" pitchFamily="34" charset="0"/>
              <a:buChar char="•"/>
              <a:defRPr>
                <a:solidFill>
                  <a:schemeClr val="tx2"/>
                </a:solidFill>
                <a:latin typeface="+mn-lt"/>
              </a:defRPr>
            </a:lvl5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
        <p:nvSpPr>
          <p:cNvPr id="12" name="Title 1"/>
          <p:cNvSpPr>
            <a:spLocks noGrp="1"/>
          </p:cNvSpPr>
          <p:nvPr>
            <p:ph type="title" hasCustomPrompt="1"/>
          </p:nvPr>
        </p:nvSpPr>
        <p:spPr>
          <a:xfrm>
            <a:off x="633601" y="907200"/>
            <a:ext cx="8661600" cy="752400"/>
          </a:xfrm>
          <a:prstGeom prst="rect">
            <a:avLst/>
          </a:prstGeom>
        </p:spPr>
        <p:txBody>
          <a:bodyPr lIns="91424" tIns="45712" rIns="91424" bIns="45712"/>
          <a:lstStyle>
            <a:lvl1pPr>
              <a:defRPr sz="3800" b="1"/>
            </a:lvl1pPr>
          </a:lstStyle>
          <a:p>
            <a:r>
              <a:rPr lang="en-US" dirty="0"/>
              <a:t>Click to add title text</a:t>
            </a:r>
            <a:endParaRPr lang="en-NZ" dirty="0"/>
          </a:p>
        </p:txBody>
      </p:sp>
    </p:spTree>
    <p:extLst>
      <p:ext uri="{BB962C8B-B14F-4D97-AF65-F5344CB8AC3E}">
        <p14:creationId xmlns:p14="http://schemas.microsoft.com/office/powerpoint/2010/main" val="3395272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30000" y="1774800"/>
            <a:ext cx="4240800" cy="581281"/>
          </a:xfrm>
          <a:prstGeom prst="rect">
            <a:avLst/>
          </a:prstGeom>
        </p:spPr>
        <p:txBody>
          <a:bodyPr lIns="91424" tIns="45712" rIns="91424" bIns="45712" anchor="b"/>
          <a:lstStyle>
            <a:lvl1pPr marL="0" indent="0">
              <a:buNone/>
              <a:defRPr sz="2600" b="1"/>
            </a:lvl1pPr>
            <a:lvl2pPr marL="486832" indent="0">
              <a:buNone/>
              <a:defRPr sz="2100" b="1"/>
            </a:lvl2pPr>
            <a:lvl3pPr marL="973662" indent="0">
              <a:buNone/>
              <a:defRPr sz="1900" b="1"/>
            </a:lvl3pPr>
            <a:lvl4pPr marL="1460494" indent="0">
              <a:buNone/>
              <a:defRPr sz="1700" b="1"/>
            </a:lvl4pPr>
            <a:lvl5pPr marL="1947325" indent="0">
              <a:buNone/>
              <a:defRPr sz="1700" b="1"/>
            </a:lvl5pPr>
            <a:lvl6pPr marL="2434157" indent="0">
              <a:buNone/>
              <a:defRPr sz="1700" b="1"/>
            </a:lvl6pPr>
            <a:lvl7pPr marL="2920988" indent="0">
              <a:buNone/>
              <a:defRPr sz="1700" b="1"/>
            </a:lvl7pPr>
            <a:lvl8pPr marL="3407819" indent="0">
              <a:buNone/>
              <a:defRPr sz="1700" b="1"/>
            </a:lvl8pPr>
            <a:lvl9pPr marL="3894651" indent="0">
              <a:buNone/>
              <a:defRPr sz="1700" b="1"/>
            </a:lvl9pPr>
          </a:lstStyle>
          <a:p>
            <a:pPr lvl="0"/>
            <a:r>
              <a:rPr lang="en-AU" dirty="0"/>
              <a:t>Click to add text</a:t>
            </a:r>
          </a:p>
        </p:txBody>
      </p:sp>
      <p:sp>
        <p:nvSpPr>
          <p:cNvPr id="5" name="Text Placeholder 4"/>
          <p:cNvSpPr>
            <a:spLocks noGrp="1"/>
          </p:cNvSpPr>
          <p:nvPr>
            <p:ph type="body" sz="quarter" idx="3" hasCustomPrompt="1"/>
          </p:nvPr>
        </p:nvSpPr>
        <p:spPr>
          <a:xfrm>
            <a:off x="5054400" y="1774800"/>
            <a:ext cx="4240800" cy="583200"/>
          </a:xfrm>
          <a:prstGeom prst="rect">
            <a:avLst/>
          </a:prstGeom>
        </p:spPr>
        <p:txBody>
          <a:bodyPr lIns="91424" tIns="45712" rIns="91424" bIns="45712" anchor="b"/>
          <a:lstStyle>
            <a:lvl1pPr marL="0" indent="0">
              <a:buNone/>
              <a:defRPr sz="2600" b="1"/>
            </a:lvl1pPr>
            <a:lvl2pPr marL="486832" indent="0">
              <a:buNone/>
              <a:defRPr sz="2100" b="1"/>
            </a:lvl2pPr>
            <a:lvl3pPr marL="973662" indent="0">
              <a:buNone/>
              <a:defRPr sz="1900" b="1"/>
            </a:lvl3pPr>
            <a:lvl4pPr marL="1460494" indent="0">
              <a:buNone/>
              <a:defRPr sz="1700" b="1"/>
            </a:lvl4pPr>
            <a:lvl5pPr marL="1947325" indent="0">
              <a:buNone/>
              <a:defRPr sz="1700" b="1"/>
            </a:lvl5pPr>
            <a:lvl6pPr marL="2434157" indent="0">
              <a:buNone/>
              <a:defRPr sz="1700" b="1"/>
            </a:lvl6pPr>
            <a:lvl7pPr marL="2920988" indent="0">
              <a:buNone/>
              <a:defRPr sz="1700" b="1"/>
            </a:lvl7pPr>
            <a:lvl8pPr marL="3407819" indent="0">
              <a:buNone/>
              <a:defRPr sz="1700" b="1"/>
            </a:lvl8pPr>
            <a:lvl9pPr marL="3894651" indent="0">
              <a:buNone/>
              <a:defRPr sz="1700" b="1"/>
            </a:lvl9pPr>
          </a:lstStyle>
          <a:p>
            <a:pPr lvl="0"/>
            <a:r>
              <a:rPr lang="en-AU" dirty="0"/>
              <a:t>Click to add text</a:t>
            </a:r>
          </a:p>
        </p:txBody>
      </p:sp>
      <p:sp>
        <p:nvSpPr>
          <p:cNvPr id="11" name="Title 1"/>
          <p:cNvSpPr>
            <a:spLocks noGrp="1"/>
          </p:cNvSpPr>
          <p:nvPr>
            <p:ph type="title" hasCustomPrompt="1"/>
          </p:nvPr>
        </p:nvSpPr>
        <p:spPr>
          <a:xfrm>
            <a:off x="633601" y="907200"/>
            <a:ext cx="8661600" cy="752400"/>
          </a:xfrm>
          <a:prstGeom prst="rect">
            <a:avLst/>
          </a:prstGeom>
        </p:spPr>
        <p:txBody>
          <a:bodyPr lIns="91424" tIns="45712" rIns="91424" bIns="45712"/>
          <a:lstStyle>
            <a:lvl1pPr>
              <a:defRPr sz="3800" b="1"/>
            </a:lvl1pPr>
          </a:lstStyle>
          <a:p>
            <a:r>
              <a:rPr lang="en-US" dirty="0"/>
              <a:t>Click to add title text</a:t>
            </a:r>
            <a:endParaRPr lang="en-NZ" dirty="0"/>
          </a:p>
        </p:txBody>
      </p:sp>
      <p:sp>
        <p:nvSpPr>
          <p:cNvPr id="8" name="Content Placeholder 2"/>
          <p:cNvSpPr>
            <a:spLocks noGrp="1"/>
          </p:cNvSpPr>
          <p:nvPr>
            <p:ph idx="14"/>
          </p:nvPr>
        </p:nvSpPr>
        <p:spPr>
          <a:xfrm>
            <a:off x="633600" y="2356080"/>
            <a:ext cx="4240800" cy="3342719"/>
          </a:xfrm>
          <a:prstGeom prst="rect">
            <a:avLst/>
          </a:prstGeom>
          <a:ln>
            <a:noFill/>
          </a:ln>
        </p:spPr>
        <p:txBody>
          <a:bodyPr lIns="91424" tIns="45712" rIns="91424" bIns="45712"/>
          <a:lstStyle>
            <a:lvl1pPr>
              <a:defRPr>
                <a:solidFill>
                  <a:schemeClr val="tx2"/>
                </a:solidFill>
                <a:latin typeface="+mn-lt"/>
              </a:defRPr>
            </a:lvl1pPr>
            <a:lvl2pPr marL="943950" indent="-457118">
              <a:buFont typeface="Arial" pitchFamily="34" charset="0"/>
              <a:buChar char="•"/>
              <a:defRPr>
                <a:solidFill>
                  <a:schemeClr val="tx2"/>
                </a:solidFill>
                <a:latin typeface="+mn-lt"/>
              </a:defRPr>
            </a:lvl2pPr>
            <a:lvl3pPr>
              <a:defRPr>
                <a:solidFill>
                  <a:schemeClr val="tx2"/>
                </a:solidFill>
                <a:latin typeface="+mn-lt"/>
              </a:defRPr>
            </a:lvl3pPr>
            <a:lvl4pPr marL="1917612" indent="-457118">
              <a:buFont typeface="Arial" pitchFamily="34" charset="0"/>
              <a:buChar char="•"/>
              <a:defRPr>
                <a:solidFill>
                  <a:schemeClr val="tx2"/>
                </a:solidFill>
                <a:latin typeface="+mn-lt"/>
              </a:defRPr>
            </a:lvl4pPr>
            <a:lvl5pPr marL="2404444" indent="-457118">
              <a:buFont typeface="Arial" pitchFamily="34" charset="0"/>
              <a:buChar char="•"/>
              <a:defRPr>
                <a:solidFill>
                  <a:schemeClr val="tx2"/>
                </a:solidFill>
                <a:latin typeface="+mn-lt"/>
              </a:defRPr>
            </a:lvl5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
        <p:nvSpPr>
          <p:cNvPr id="9" name="Content Placeholder 2"/>
          <p:cNvSpPr>
            <a:spLocks noGrp="1"/>
          </p:cNvSpPr>
          <p:nvPr>
            <p:ph idx="15"/>
          </p:nvPr>
        </p:nvSpPr>
        <p:spPr>
          <a:xfrm>
            <a:off x="5054400" y="2356079"/>
            <a:ext cx="4240800" cy="3342719"/>
          </a:xfrm>
          <a:prstGeom prst="rect">
            <a:avLst/>
          </a:prstGeom>
          <a:ln>
            <a:noFill/>
          </a:ln>
        </p:spPr>
        <p:txBody>
          <a:bodyPr lIns="91424" tIns="45712" rIns="91424" bIns="45712"/>
          <a:lstStyle>
            <a:lvl1pPr marL="457118" indent="-457118">
              <a:buFont typeface="Arial" pitchFamily="34" charset="0"/>
              <a:buChar char="•"/>
              <a:defRPr>
                <a:solidFill>
                  <a:schemeClr val="tx2"/>
                </a:solidFill>
                <a:latin typeface="+mn-lt"/>
              </a:defRPr>
            </a:lvl1pPr>
            <a:lvl2pPr marL="943950" indent="-457118">
              <a:buFont typeface="Arial" pitchFamily="34" charset="0"/>
              <a:buChar char="•"/>
              <a:defRPr>
                <a:solidFill>
                  <a:schemeClr val="tx2"/>
                </a:solidFill>
                <a:latin typeface="+mn-lt"/>
              </a:defRPr>
            </a:lvl2pPr>
            <a:lvl3pPr marL="1430782" indent="-457118">
              <a:buFont typeface="Arial" pitchFamily="34" charset="0"/>
              <a:buChar char="•"/>
              <a:defRPr>
                <a:solidFill>
                  <a:schemeClr val="tx2"/>
                </a:solidFill>
                <a:latin typeface="+mn-lt"/>
              </a:defRPr>
            </a:lvl3pPr>
            <a:lvl4pPr marL="1917612" indent="-457118">
              <a:buFont typeface="Arial" pitchFamily="34" charset="0"/>
              <a:buChar char="•"/>
              <a:defRPr>
                <a:solidFill>
                  <a:schemeClr val="tx2"/>
                </a:solidFill>
                <a:latin typeface="+mn-lt"/>
              </a:defRPr>
            </a:lvl4pPr>
            <a:lvl5pPr marL="2404444" indent="-457118">
              <a:buFont typeface="Arial" pitchFamily="34" charset="0"/>
              <a:buChar char="•"/>
              <a:defRPr>
                <a:solidFill>
                  <a:schemeClr val="tx2"/>
                </a:solidFill>
                <a:latin typeface="+mn-lt"/>
              </a:defRPr>
            </a:lvl5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Tree>
    <p:extLst>
      <p:ext uri="{BB962C8B-B14F-4D97-AF65-F5344CB8AC3E}">
        <p14:creationId xmlns:p14="http://schemas.microsoft.com/office/powerpoint/2010/main" val="4161013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33601" y="907200"/>
            <a:ext cx="8661600" cy="752400"/>
          </a:xfrm>
          <a:prstGeom prst="rect">
            <a:avLst/>
          </a:prstGeom>
        </p:spPr>
        <p:txBody>
          <a:bodyPr lIns="91424" tIns="45712" rIns="91424" bIns="45712"/>
          <a:lstStyle>
            <a:lvl1pPr>
              <a:defRPr sz="3800" b="1">
                <a:solidFill>
                  <a:schemeClr val="tx2"/>
                </a:solidFill>
              </a:defRPr>
            </a:lvl1pPr>
          </a:lstStyle>
          <a:p>
            <a:r>
              <a:rPr lang="en-US" dirty="0"/>
              <a:t>Click to add title text</a:t>
            </a:r>
            <a:endParaRPr lang="en-NZ" dirty="0"/>
          </a:p>
        </p:txBody>
      </p:sp>
    </p:spTree>
    <p:extLst>
      <p:ext uri="{BB962C8B-B14F-4D97-AF65-F5344CB8AC3E}">
        <p14:creationId xmlns:p14="http://schemas.microsoft.com/office/powerpoint/2010/main" val="2677756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01417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image" Target="../media/image7.jpg"/><Relationship Id="rId5" Type="http://schemas.openxmlformats.org/officeDocument/2006/relationships/slideLayout" Target="../slideLayouts/slideLayout9.xml"/><Relationship Id="rId10" Type="http://schemas.openxmlformats.org/officeDocument/2006/relationships/image" Target="../media/image6.jpg"/><Relationship Id="rId4" Type="http://schemas.openxmlformats.org/officeDocument/2006/relationships/slideLayout" Target="../slideLayouts/slideLayout8.xml"/><Relationship Id="rId9"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415366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68" r:id="rId3"/>
    <p:sldLayoutId id="2147483669" r:id="rId4"/>
  </p:sldLayoutIdLst>
  <p:txStyles>
    <p:titleStyle>
      <a:lvl1pPr algn="ctr" defTabSz="914238" rtl="0" eaLnBrk="1" latinLnBrk="0" hangingPunct="1">
        <a:spcBef>
          <a:spcPct val="0"/>
        </a:spcBef>
        <a:buNone/>
        <a:defRPr sz="4400" kern="1200">
          <a:solidFill>
            <a:schemeClr val="tx1"/>
          </a:solidFill>
          <a:latin typeface="+mj-lt"/>
          <a:ea typeface="+mj-ea"/>
          <a:cs typeface="+mj-cs"/>
        </a:defRPr>
      </a:lvl1pPr>
    </p:titleStyle>
    <p:bodyStyle>
      <a:lvl1pPr marL="342839" indent="-342839" algn="l" defTabSz="914238"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17" indent="-285699" algn="l" defTabSz="914238"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796" indent="-228560" algn="l" defTabSz="914238"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915" indent="-228560" algn="l" defTabSz="914238"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034" indent="-228560" algn="l" defTabSz="914238"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152" indent="-228560" algn="l" defTabSz="91423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71" indent="-228560" algn="l" defTabSz="91423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89" indent="-228560" algn="l" defTabSz="91423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509" indent="-228560" algn="l" defTabSz="91423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38" rtl="0" eaLnBrk="1" latinLnBrk="0" hangingPunct="1">
        <a:defRPr sz="1800" kern="1200">
          <a:solidFill>
            <a:schemeClr val="tx1"/>
          </a:solidFill>
          <a:latin typeface="+mn-lt"/>
          <a:ea typeface="+mn-ea"/>
          <a:cs typeface="+mn-cs"/>
        </a:defRPr>
      </a:lvl1pPr>
      <a:lvl2pPr marL="457118" algn="l" defTabSz="914238" rtl="0" eaLnBrk="1" latinLnBrk="0" hangingPunct="1">
        <a:defRPr sz="1800" kern="1200">
          <a:solidFill>
            <a:schemeClr val="tx1"/>
          </a:solidFill>
          <a:latin typeface="+mn-lt"/>
          <a:ea typeface="+mn-ea"/>
          <a:cs typeface="+mn-cs"/>
        </a:defRPr>
      </a:lvl2pPr>
      <a:lvl3pPr marL="914238" algn="l" defTabSz="914238" rtl="0" eaLnBrk="1" latinLnBrk="0" hangingPunct="1">
        <a:defRPr sz="1800" kern="1200">
          <a:solidFill>
            <a:schemeClr val="tx1"/>
          </a:solidFill>
          <a:latin typeface="+mn-lt"/>
          <a:ea typeface="+mn-ea"/>
          <a:cs typeface="+mn-cs"/>
        </a:defRPr>
      </a:lvl3pPr>
      <a:lvl4pPr marL="1371356" algn="l" defTabSz="914238" rtl="0" eaLnBrk="1" latinLnBrk="0" hangingPunct="1">
        <a:defRPr sz="1800" kern="1200">
          <a:solidFill>
            <a:schemeClr val="tx1"/>
          </a:solidFill>
          <a:latin typeface="+mn-lt"/>
          <a:ea typeface="+mn-ea"/>
          <a:cs typeface="+mn-cs"/>
        </a:defRPr>
      </a:lvl4pPr>
      <a:lvl5pPr marL="1828474" algn="l" defTabSz="914238" rtl="0" eaLnBrk="1" latinLnBrk="0" hangingPunct="1">
        <a:defRPr sz="1800" kern="1200">
          <a:solidFill>
            <a:schemeClr val="tx1"/>
          </a:solidFill>
          <a:latin typeface="+mn-lt"/>
          <a:ea typeface="+mn-ea"/>
          <a:cs typeface="+mn-cs"/>
        </a:defRPr>
      </a:lvl5pPr>
      <a:lvl6pPr marL="2285593" algn="l" defTabSz="914238" rtl="0" eaLnBrk="1" latinLnBrk="0" hangingPunct="1">
        <a:defRPr sz="1800" kern="1200">
          <a:solidFill>
            <a:schemeClr val="tx1"/>
          </a:solidFill>
          <a:latin typeface="+mn-lt"/>
          <a:ea typeface="+mn-ea"/>
          <a:cs typeface="+mn-cs"/>
        </a:defRPr>
      </a:lvl6pPr>
      <a:lvl7pPr marL="2742712" algn="l" defTabSz="914238" rtl="0" eaLnBrk="1" latinLnBrk="0" hangingPunct="1">
        <a:defRPr sz="1800" kern="1200">
          <a:solidFill>
            <a:schemeClr val="tx1"/>
          </a:solidFill>
          <a:latin typeface="+mn-lt"/>
          <a:ea typeface="+mn-ea"/>
          <a:cs typeface="+mn-cs"/>
        </a:defRPr>
      </a:lvl7pPr>
      <a:lvl8pPr marL="3199831" algn="l" defTabSz="914238" rtl="0" eaLnBrk="1" latinLnBrk="0" hangingPunct="1">
        <a:defRPr sz="1800" kern="1200">
          <a:solidFill>
            <a:schemeClr val="tx1"/>
          </a:solidFill>
          <a:latin typeface="+mn-lt"/>
          <a:ea typeface="+mn-ea"/>
          <a:cs typeface="+mn-cs"/>
        </a:defRPr>
      </a:lvl8pPr>
      <a:lvl9pPr marL="3656949" algn="l" defTabSz="91423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7" name="Straight Connector 6"/>
          <p:cNvCxnSpPr/>
          <p:nvPr/>
        </p:nvCxnSpPr>
        <p:spPr bwMode="auto">
          <a:xfrm>
            <a:off x="236862" y="300101"/>
            <a:ext cx="9416901" cy="0"/>
          </a:xfrm>
          <a:prstGeom prst="line">
            <a:avLst/>
          </a:prstGeom>
          <a:blipFill dpi="0" rotWithShape="0">
            <a:blip r:embed="rId9"/>
            <a:srcRect/>
            <a:tile tx="0" ty="0" sx="100000" sy="100000" flip="none" algn="tl"/>
          </a:blipFill>
          <a:ln w="57150" cap="flat" cmpd="sng" algn="ctr">
            <a:solidFill>
              <a:srgbClr val="1C3C5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itle 1"/>
          <p:cNvSpPr txBox="1">
            <a:spLocks/>
          </p:cNvSpPr>
          <p:nvPr/>
        </p:nvSpPr>
        <p:spPr>
          <a:xfrm>
            <a:off x="7395906" y="368367"/>
            <a:ext cx="2257854" cy="209649"/>
          </a:xfrm>
          <a:prstGeom prst="rect">
            <a:avLst/>
          </a:prstGeom>
          <a:ln>
            <a:noFill/>
          </a:ln>
        </p:spPr>
        <p:txBody>
          <a:bodyPr lIns="68464" tIns="34233" rIns="68464" bIns="34233"/>
          <a:lstStyle>
            <a:lvl1pPr algn="l" rtl="0" eaLnBrk="1" fontAlgn="base" hangingPunct="1">
              <a:spcBef>
                <a:spcPct val="0"/>
              </a:spcBef>
              <a:spcAft>
                <a:spcPct val="0"/>
              </a:spcAft>
              <a:defRPr sz="8400">
                <a:solidFill>
                  <a:srgbClr val="FFFFFF"/>
                </a:solidFill>
                <a:latin typeface="+mj-lt"/>
                <a:ea typeface="+mj-ea"/>
                <a:cs typeface="+mj-cs"/>
                <a:sym typeface="Arial" charset="0"/>
              </a:defRPr>
            </a:lvl1pPr>
            <a:lvl2pPr algn="l" rtl="0" eaLnBrk="1" fontAlgn="base" hangingPunct="1">
              <a:spcBef>
                <a:spcPct val="0"/>
              </a:spcBef>
              <a:spcAft>
                <a:spcPct val="0"/>
              </a:spcAft>
              <a:defRPr sz="8400">
                <a:solidFill>
                  <a:srgbClr val="FFFFFF"/>
                </a:solidFill>
                <a:latin typeface="Arial" charset="0"/>
                <a:ea typeface="ヒラギノ角ゴ ProN W3" charset="0"/>
                <a:cs typeface="ヒラギノ角ゴ ProN W3" charset="0"/>
                <a:sym typeface="Arial" charset="0"/>
              </a:defRPr>
            </a:lvl2pPr>
            <a:lvl3pPr algn="l" rtl="0" eaLnBrk="1" fontAlgn="base" hangingPunct="1">
              <a:spcBef>
                <a:spcPct val="0"/>
              </a:spcBef>
              <a:spcAft>
                <a:spcPct val="0"/>
              </a:spcAft>
              <a:defRPr sz="8400">
                <a:solidFill>
                  <a:srgbClr val="FFFFFF"/>
                </a:solidFill>
                <a:latin typeface="Arial" charset="0"/>
                <a:ea typeface="ヒラギノ角ゴ ProN W3" charset="0"/>
                <a:cs typeface="ヒラギノ角ゴ ProN W3" charset="0"/>
                <a:sym typeface="Arial" charset="0"/>
              </a:defRPr>
            </a:lvl3pPr>
            <a:lvl4pPr algn="l" rtl="0" eaLnBrk="1" fontAlgn="base" hangingPunct="1">
              <a:spcBef>
                <a:spcPct val="0"/>
              </a:spcBef>
              <a:spcAft>
                <a:spcPct val="0"/>
              </a:spcAft>
              <a:defRPr sz="8400">
                <a:solidFill>
                  <a:srgbClr val="FFFFFF"/>
                </a:solidFill>
                <a:latin typeface="Arial" charset="0"/>
                <a:ea typeface="ヒラギノ角ゴ ProN W3" charset="0"/>
                <a:cs typeface="ヒラギノ角ゴ ProN W3" charset="0"/>
                <a:sym typeface="Arial" charset="0"/>
              </a:defRPr>
            </a:lvl4pPr>
            <a:lvl5pPr algn="l" rtl="0" eaLnBrk="1" fontAlgn="base" hangingPunct="1">
              <a:spcBef>
                <a:spcPct val="0"/>
              </a:spcBef>
              <a:spcAft>
                <a:spcPct val="0"/>
              </a:spcAft>
              <a:defRPr sz="8400">
                <a:solidFill>
                  <a:srgbClr val="FFFFFF"/>
                </a:solidFill>
                <a:latin typeface="Arial" charset="0"/>
                <a:ea typeface="ヒラギノ角ゴ ProN W3" charset="0"/>
                <a:cs typeface="ヒラギノ角ゴ ProN W3" charset="0"/>
                <a:sym typeface="Arial" charset="0"/>
              </a:defRPr>
            </a:lvl5pPr>
            <a:lvl6pPr marL="457200" algn="l" rtl="0" eaLnBrk="1" fontAlgn="base" hangingPunct="1">
              <a:spcBef>
                <a:spcPct val="0"/>
              </a:spcBef>
              <a:spcAft>
                <a:spcPct val="0"/>
              </a:spcAft>
              <a:defRPr sz="8400">
                <a:solidFill>
                  <a:srgbClr val="FFFFFF"/>
                </a:solidFill>
                <a:latin typeface="Arial" charset="0"/>
                <a:ea typeface="ヒラギノ角ゴ ProN W3" charset="0"/>
                <a:cs typeface="ヒラギノ角ゴ ProN W3" charset="0"/>
                <a:sym typeface="Arial" charset="0"/>
              </a:defRPr>
            </a:lvl6pPr>
            <a:lvl7pPr marL="914400" algn="l" rtl="0" eaLnBrk="1" fontAlgn="base" hangingPunct="1">
              <a:spcBef>
                <a:spcPct val="0"/>
              </a:spcBef>
              <a:spcAft>
                <a:spcPct val="0"/>
              </a:spcAft>
              <a:defRPr sz="8400">
                <a:solidFill>
                  <a:srgbClr val="FFFFFF"/>
                </a:solidFill>
                <a:latin typeface="Arial" charset="0"/>
                <a:ea typeface="ヒラギノ角ゴ ProN W3" charset="0"/>
                <a:cs typeface="ヒラギノ角ゴ ProN W3" charset="0"/>
                <a:sym typeface="Arial" charset="0"/>
              </a:defRPr>
            </a:lvl7pPr>
            <a:lvl8pPr marL="1371600" algn="l" rtl="0" eaLnBrk="1" fontAlgn="base" hangingPunct="1">
              <a:spcBef>
                <a:spcPct val="0"/>
              </a:spcBef>
              <a:spcAft>
                <a:spcPct val="0"/>
              </a:spcAft>
              <a:defRPr sz="8400">
                <a:solidFill>
                  <a:srgbClr val="FFFFFF"/>
                </a:solidFill>
                <a:latin typeface="Arial" charset="0"/>
                <a:ea typeface="ヒラギノ角ゴ ProN W3" charset="0"/>
                <a:cs typeface="ヒラギノ角ゴ ProN W3" charset="0"/>
                <a:sym typeface="Arial" charset="0"/>
              </a:defRPr>
            </a:lvl8pPr>
            <a:lvl9pPr marL="1828800" algn="l" rtl="0" eaLnBrk="1" fontAlgn="base" hangingPunct="1">
              <a:spcBef>
                <a:spcPct val="0"/>
              </a:spcBef>
              <a:spcAft>
                <a:spcPct val="0"/>
              </a:spcAft>
              <a:defRPr sz="8400">
                <a:solidFill>
                  <a:srgbClr val="FFFFFF"/>
                </a:solidFill>
                <a:latin typeface="Arial" charset="0"/>
                <a:ea typeface="ヒラギノ角ゴ ProN W3" charset="0"/>
                <a:cs typeface="ヒラギノ角ゴ ProN W3" charset="0"/>
                <a:sym typeface="Arial" charset="0"/>
              </a:defRPr>
            </a:lvl9pPr>
          </a:lstStyle>
          <a:p>
            <a:pPr algn="r"/>
            <a:fld id="{F3D167F0-9A35-4B2A-93A9-F24DD6D12FFA}" type="slidenum">
              <a:rPr lang="en-US" sz="900" smtClean="0">
                <a:solidFill>
                  <a:schemeClr val="tx2"/>
                </a:solidFill>
              </a:rPr>
              <a:t>‹#›</a:t>
            </a:fld>
            <a:endParaRPr lang="en-US" sz="900" dirty="0">
              <a:solidFill>
                <a:schemeClr val="tx2"/>
              </a:solidFill>
            </a:endParaRPr>
          </a:p>
        </p:txBody>
      </p:sp>
      <p:pic>
        <p:nvPicPr>
          <p:cNvPr id="10" name="Picture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1653" y="6379902"/>
            <a:ext cx="1658869" cy="577615"/>
          </a:xfrm>
          <a:prstGeom prst="rect">
            <a:avLst/>
          </a:prstGeom>
        </p:spPr>
      </p:pic>
      <p:cxnSp>
        <p:nvCxnSpPr>
          <p:cNvPr id="12" name="Straight Connector 11"/>
          <p:cNvCxnSpPr/>
          <p:nvPr/>
        </p:nvCxnSpPr>
        <p:spPr bwMode="auto">
          <a:xfrm>
            <a:off x="236860" y="6379902"/>
            <a:ext cx="8425649" cy="0"/>
          </a:xfrm>
          <a:prstGeom prst="line">
            <a:avLst/>
          </a:prstGeom>
          <a:blipFill dpi="0" rotWithShape="0">
            <a:blip r:embed="rId9"/>
            <a:srcRect/>
            <a:tile tx="0" ty="0" sx="100000" sy="100000" flip="none" algn="tl"/>
          </a:blipFill>
          <a:ln w="12700" cap="flat" cmpd="sng" algn="ctr">
            <a:solidFill>
              <a:srgbClr val="1C3C5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 name="Picture 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712000" y="6012000"/>
            <a:ext cx="938338" cy="943200"/>
          </a:xfrm>
          <a:prstGeom prst="rect">
            <a:avLst/>
          </a:prstGeom>
        </p:spPr>
      </p:pic>
    </p:spTree>
    <p:extLst>
      <p:ext uri="{BB962C8B-B14F-4D97-AF65-F5344CB8AC3E}">
        <p14:creationId xmlns:p14="http://schemas.microsoft.com/office/powerpoint/2010/main" val="3521770973"/>
      </p:ext>
    </p:extLst>
  </p:cSld>
  <p:clrMap bg1="lt1" tx1="dk1" bg2="lt2" tx2="dk2" accent1="accent1" accent2="accent2" accent3="accent3" accent4="accent4" accent5="accent5" accent6="accent6" hlink="hlink" folHlink="folHlink"/>
  <p:sldLayoutIdLst>
    <p:sldLayoutId id="2147483676" r:id="rId1"/>
    <p:sldLayoutId id="2147483678" r:id="rId2"/>
    <p:sldLayoutId id="2147483679" r:id="rId3"/>
    <p:sldLayoutId id="2147483680" r:id="rId4"/>
    <p:sldLayoutId id="2147483681" r:id="rId5"/>
    <p:sldLayoutId id="2147483694" r:id="rId6"/>
    <p:sldLayoutId id="2147483697" r:id="rId7"/>
  </p:sldLayoutIdLst>
  <p:txStyles>
    <p:titleStyle>
      <a:lvl1pPr algn="ctr" defTabSz="486832" rtl="0" eaLnBrk="1" latinLnBrk="0" hangingPunct="1">
        <a:spcBef>
          <a:spcPct val="0"/>
        </a:spcBef>
        <a:buNone/>
        <a:defRPr sz="3800" kern="1200">
          <a:solidFill>
            <a:schemeClr val="tx2"/>
          </a:solidFill>
          <a:latin typeface="+mj-lt"/>
          <a:ea typeface="+mj-ea"/>
          <a:cs typeface="+mj-cs"/>
        </a:defRPr>
      </a:lvl1pPr>
    </p:titleStyle>
    <p:bodyStyle>
      <a:lvl1pPr marL="365124" indent="-365124" algn="l" defTabSz="486832" rtl="0" eaLnBrk="1" latinLnBrk="0" hangingPunct="1">
        <a:spcBef>
          <a:spcPct val="20000"/>
        </a:spcBef>
        <a:buFont typeface="Arial"/>
        <a:buChar char="•"/>
        <a:defRPr sz="2700" kern="1200" baseline="0">
          <a:solidFill>
            <a:schemeClr val="tx2"/>
          </a:solidFill>
          <a:latin typeface="Calibri" pitchFamily="34" charset="0"/>
          <a:ea typeface="+mn-ea"/>
          <a:cs typeface="+mn-cs"/>
        </a:defRPr>
      </a:lvl1pPr>
      <a:lvl2pPr marL="791101" indent="-304269" algn="l" defTabSz="486832" rtl="0" eaLnBrk="1" latinLnBrk="0" hangingPunct="1">
        <a:spcBef>
          <a:spcPct val="20000"/>
        </a:spcBef>
        <a:buFont typeface="Arial"/>
        <a:buChar char="–"/>
        <a:defRPr sz="2700" kern="1200" baseline="0">
          <a:solidFill>
            <a:schemeClr val="tx2"/>
          </a:solidFill>
          <a:latin typeface="Calibri" pitchFamily="34" charset="0"/>
          <a:ea typeface="+mn-ea"/>
          <a:cs typeface="+mn-cs"/>
        </a:defRPr>
      </a:lvl2pPr>
      <a:lvl3pPr marL="1217079" indent="-243415" algn="l" defTabSz="486832" rtl="0" eaLnBrk="1" latinLnBrk="0" hangingPunct="1">
        <a:spcBef>
          <a:spcPct val="20000"/>
        </a:spcBef>
        <a:buFont typeface="Arial"/>
        <a:buChar char="•"/>
        <a:defRPr sz="2700" kern="1200" baseline="0">
          <a:solidFill>
            <a:schemeClr val="tx2"/>
          </a:solidFill>
          <a:latin typeface="Calibri" pitchFamily="34" charset="0"/>
          <a:ea typeface="+mn-ea"/>
          <a:cs typeface="+mn-cs"/>
        </a:defRPr>
      </a:lvl3pPr>
      <a:lvl4pPr marL="1703909" indent="-243415" algn="l" defTabSz="486832" rtl="0" eaLnBrk="1" latinLnBrk="0" hangingPunct="1">
        <a:spcBef>
          <a:spcPct val="20000"/>
        </a:spcBef>
        <a:buFont typeface="Arial"/>
        <a:buChar char="–"/>
        <a:defRPr sz="2700" kern="1200" baseline="0">
          <a:solidFill>
            <a:schemeClr val="tx2"/>
          </a:solidFill>
          <a:latin typeface="Calibri" pitchFamily="34" charset="0"/>
          <a:ea typeface="+mn-ea"/>
          <a:cs typeface="+mn-cs"/>
        </a:defRPr>
      </a:lvl4pPr>
      <a:lvl5pPr marL="2190741" indent="-243415" algn="l" defTabSz="486832" rtl="0" eaLnBrk="1" latinLnBrk="0" hangingPunct="1">
        <a:spcBef>
          <a:spcPct val="20000"/>
        </a:spcBef>
        <a:buFont typeface="Arial"/>
        <a:buChar char="»"/>
        <a:defRPr sz="2700" kern="1200" baseline="0">
          <a:solidFill>
            <a:schemeClr val="tx2"/>
          </a:solidFill>
          <a:latin typeface="Calibri" pitchFamily="34" charset="0"/>
          <a:ea typeface="+mn-ea"/>
          <a:cs typeface="+mn-cs"/>
        </a:defRPr>
      </a:lvl5pPr>
      <a:lvl6pPr marL="2677572" indent="-243415" algn="l" defTabSz="486832" rtl="0" eaLnBrk="1" latinLnBrk="0" hangingPunct="1">
        <a:spcBef>
          <a:spcPct val="20000"/>
        </a:spcBef>
        <a:buFont typeface="Arial"/>
        <a:buChar char="•"/>
        <a:defRPr sz="2100" kern="1200">
          <a:solidFill>
            <a:schemeClr val="tx1"/>
          </a:solidFill>
          <a:latin typeface="+mn-lt"/>
          <a:ea typeface="+mn-ea"/>
          <a:cs typeface="+mn-cs"/>
        </a:defRPr>
      </a:lvl6pPr>
      <a:lvl7pPr marL="3164404" indent="-243415" algn="l" defTabSz="486832" rtl="0" eaLnBrk="1" latinLnBrk="0" hangingPunct="1">
        <a:spcBef>
          <a:spcPct val="20000"/>
        </a:spcBef>
        <a:buFont typeface="Arial"/>
        <a:buChar char="•"/>
        <a:defRPr sz="2100" kern="1200">
          <a:solidFill>
            <a:schemeClr val="tx1"/>
          </a:solidFill>
          <a:latin typeface="+mn-lt"/>
          <a:ea typeface="+mn-ea"/>
          <a:cs typeface="+mn-cs"/>
        </a:defRPr>
      </a:lvl7pPr>
      <a:lvl8pPr marL="3651235" indent="-243415" algn="l" defTabSz="486832" rtl="0" eaLnBrk="1" latinLnBrk="0" hangingPunct="1">
        <a:spcBef>
          <a:spcPct val="20000"/>
        </a:spcBef>
        <a:buFont typeface="Arial"/>
        <a:buChar char="•"/>
        <a:defRPr sz="2100" kern="1200">
          <a:solidFill>
            <a:schemeClr val="tx1"/>
          </a:solidFill>
          <a:latin typeface="+mn-lt"/>
          <a:ea typeface="+mn-ea"/>
          <a:cs typeface="+mn-cs"/>
        </a:defRPr>
      </a:lvl8pPr>
      <a:lvl9pPr marL="4138066" indent="-243415" algn="l" defTabSz="486832" rtl="0" eaLnBrk="1" latinLnBrk="0" hangingPunct="1">
        <a:spcBef>
          <a:spcPct val="20000"/>
        </a:spcBef>
        <a:buFont typeface="Arial"/>
        <a:buChar char="•"/>
        <a:defRPr sz="2100" kern="1200">
          <a:solidFill>
            <a:schemeClr val="tx1"/>
          </a:solidFill>
          <a:latin typeface="+mn-lt"/>
          <a:ea typeface="+mn-ea"/>
          <a:cs typeface="+mn-cs"/>
        </a:defRPr>
      </a:lvl9pPr>
    </p:bodyStyle>
    <p:otherStyle>
      <a:defPPr>
        <a:defRPr lang="en-US"/>
      </a:defPPr>
      <a:lvl1pPr marL="0" algn="l" defTabSz="486832" rtl="0" eaLnBrk="1" latinLnBrk="0" hangingPunct="1">
        <a:defRPr sz="1900" kern="1200">
          <a:solidFill>
            <a:schemeClr val="tx1"/>
          </a:solidFill>
          <a:latin typeface="+mn-lt"/>
          <a:ea typeface="+mn-ea"/>
          <a:cs typeface="+mn-cs"/>
        </a:defRPr>
      </a:lvl1pPr>
      <a:lvl2pPr marL="486832" algn="l" defTabSz="486832" rtl="0" eaLnBrk="1" latinLnBrk="0" hangingPunct="1">
        <a:defRPr sz="1900" kern="1200">
          <a:solidFill>
            <a:schemeClr val="tx1"/>
          </a:solidFill>
          <a:latin typeface="+mn-lt"/>
          <a:ea typeface="+mn-ea"/>
          <a:cs typeface="+mn-cs"/>
        </a:defRPr>
      </a:lvl2pPr>
      <a:lvl3pPr marL="973662" algn="l" defTabSz="486832" rtl="0" eaLnBrk="1" latinLnBrk="0" hangingPunct="1">
        <a:defRPr sz="1900" kern="1200">
          <a:solidFill>
            <a:schemeClr val="tx1"/>
          </a:solidFill>
          <a:latin typeface="+mn-lt"/>
          <a:ea typeface="+mn-ea"/>
          <a:cs typeface="+mn-cs"/>
        </a:defRPr>
      </a:lvl3pPr>
      <a:lvl4pPr marL="1460494" algn="l" defTabSz="486832" rtl="0" eaLnBrk="1" latinLnBrk="0" hangingPunct="1">
        <a:defRPr sz="1900" kern="1200">
          <a:solidFill>
            <a:schemeClr val="tx1"/>
          </a:solidFill>
          <a:latin typeface="+mn-lt"/>
          <a:ea typeface="+mn-ea"/>
          <a:cs typeface="+mn-cs"/>
        </a:defRPr>
      </a:lvl4pPr>
      <a:lvl5pPr marL="1947325" algn="l" defTabSz="486832" rtl="0" eaLnBrk="1" latinLnBrk="0" hangingPunct="1">
        <a:defRPr sz="1900" kern="1200">
          <a:solidFill>
            <a:schemeClr val="tx1"/>
          </a:solidFill>
          <a:latin typeface="+mn-lt"/>
          <a:ea typeface="+mn-ea"/>
          <a:cs typeface="+mn-cs"/>
        </a:defRPr>
      </a:lvl5pPr>
      <a:lvl6pPr marL="2434157" algn="l" defTabSz="486832" rtl="0" eaLnBrk="1" latinLnBrk="0" hangingPunct="1">
        <a:defRPr sz="1900" kern="1200">
          <a:solidFill>
            <a:schemeClr val="tx1"/>
          </a:solidFill>
          <a:latin typeface="+mn-lt"/>
          <a:ea typeface="+mn-ea"/>
          <a:cs typeface="+mn-cs"/>
        </a:defRPr>
      </a:lvl6pPr>
      <a:lvl7pPr marL="2920988" algn="l" defTabSz="486832" rtl="0" eaLnBrk="1" latinLnBrk="0" hangingPunct="1">
        <a:defRPr sz="1900" kern="1200">
          <a:solidFill>
            <a:schemeClr val="tx1"/>
          </a:solidFill>
          <a:latin typeface="+mn-lt"/>
          <a:ea typeface="+mn-ea"/>
          <a:cs typeface="+mn-cs"/>
        </a:defRPr>
      </a:lvl7pPr>
      <a:lvl8pPr marL="3407819" algn="l" defTabSz="486832" rtl="0" eaLnBrk="1" latinLnBrk="0" hangingPunct="1">
        <a:defRPr sz="1900" kern="1200">
          <a:solidFill>
            <a:schemeClr val="tx1"/>
          </a:solidFill>
          <a:latin typeface="+mn-lt"/>
          <a:ea typeface="+mn-ea"/>
          <a:cs typeface="+mn-cs"/>
        </a:defRPr>
      </a:lvl8pPr>
      <a:lvl9pPr marL="3894651" algn="l" defTabSz="486832"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542" y="2364419"/>
            <a:ext cx="8555101" cy="929198"/>
          </a:xfrm>
        </p:spPr>
        <p:txBody>
          <a:bodyPr/>
          <a:lstStyle/>
          <a:p>
            <a:r>
              <a:rPr lang="en-NZ" sz="4800" dirty="0"/>
              <a:t>BT Project Management Framework</a:t>
            </a:r>
          </a:p>
        </p:txBody>
      </p:sp>
      <p:sp>
        <p:nvSpPr>
          <p:cNvPr id="3" name="Text Placeholder 2"/>
          <p:cNvSpPr>
            <a:spLocks noGrp="1"/>
          </p:cNvSpPr>
          <p:nvPr>
            <p:ph type="body" idx="1"/>
          </p:nvPr>
        </p:nvSpPr>
        <p:spPr>
          <a:xfrm>
            <a:off x="639938" y="4002500"/>
            <a:ext cx="8458906" cy="661987"/>
          </a:xfrm>
        </p:spPr>
        <p:txBody>
          <a:bodyPr/>
          <a:lstStyle/>
          <a:p>
            <a:r>
              <a:rPr lang="en-NZ" sz="2800" dirty="0"/>
              <a:t>BT Business Case Template Updates</a:t>
            </a:r>
          </a:p>
        </p:txBody>
      </p:sp>
    </p:spTree>
    <p:extLst>
      <p:ext uri="{BB962C8B-B14F-4D97-AF65-F5344CB8AC3E}">
        <p14:creationId xmlns:p14="http://schemas.microsoft.com/office/powerpoint/2010/main" val="1707779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9DBF753-35E6-486F-AD95-243F090B3BAE}"/>
              </a:ext>
            </a:extLst>
          </p:cNvPr>
          <p:cNvSpPr/>
          <p:nvPr/>
        </p:nvSpPr>
        <p:spPr>
          <a:xfrm>
            <a:off x="0" y="5943600"/>
            <a:ext cx="9944100" cy="117326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2" name="Content Placeholder 1"/>
          <p:cNvSpPr>
            <a:spLocks noGrp="1"/>
          </p:cNvSpPr>
          <p:nvPr>
            <p:ph idx="1"/>
          </p:nvPr>
        </p:nvSpPr>
        <p:spPr>
          <a:xfrm>
            <a:off x="8320783" y="1692752"/>
            <a:ext cx="1387053" cy="834788"/>
          </a:xfrm>
          <a:solidFill>
            <a:schemeClr val="accent3"/>
          </a:solidFill>
        </p:spPr>
        <p:txBody>
          <a:bodyPr/>
          <a:lstStyle/>
          <a:p>
            <a:pPr marL="0" indent="0">
              <a:buNone/>
            </a:pPr>
            <a:r>
              <a:rPr lang="en-NZ" sz="1200" b="1" dirty="0">
                <a:solidFill>
                  <a:schemeClr val="bg1"/>
                </a:solidFill>
              </a:rPr>
              <a:t>Project funding table</a:t>
            </a:r>
          </a:p>
          <a:p>
            <a:pPr marL="0" indent="0">
              <a:buNone/>
            </a:pPr>
            <a:r>
              <a:rPr lang="en-NZ" sz="1000" dirty="0">
                <a:solidFill>
                  <a:schemeClr val="bg1"/>
                </a:solidFill>
              </a:rPr>
              <a:t>Now on Page 1, was previously on page 2</a:t>
            </a:r>
          </a:p>
        </p:txBody>
      </p:sp>
      <p:sp>
        <p:nvSpPr>
          <p:cNvPr id="4" name="Title 2">
            <a:extLst>
              <a:ext uri="{FF2B5EF4-FFF2-40B4-BE49-F238E27FC236}">
                <a16:creationId xmlns:a16="http://schemas.microsoft.com/office/drawing/2014/main" id="{A8D39CA3-99D6-4C29-8DBA-CBDD104D1FF8}"/>
              </a:ext>
            </a:extLst>
          </p:cNvPr>
          <p:cNvSpPr txBox="1">
            <a:spLocks/>
          </p:cNvSpPr>
          <p:nvPr/>
        </p:nvSpPr>
        <p:spPr>
          <a:xfrm>
            <a:off x="0" y="0"/>
            <a:ext cx="9944099" cy="1155940"/>
          </a:xfrm>
          <a:prstGeom prst="rect">
            <a:avLst/>
          </a:prstGeom>
          <a:solidFill>
            <a:srgbClr val="203D58"/>
          </a:solidFill>
        </p:spPr>
        <p:txBody>
          <a:bodyPr lIns="91424" tIns="45712" rIns="91424" bIns="45712" anchor="ctr"/>
          <a:lstStyle>
            <a:lvl1pPr algn="ctr" defTabSz="486832" rtl="0" eaLnBrk="1" latinLnBrk="0" hangingPunct="1">
              <a:spcBef>
                <a:spcPct val="0"/>
              </a:spcBef>
              <a:buNone/>
              <a:defRPr sz="3800" b="1" kern="1200">
                <a:solidFill>
                  <a:schemeClr val="tx2"/>
                </a:solidFill>
                <a:latin typeface="+mj-lt"/>
                <a:ea typeface="+mj-ea"/>
                <a:cs typeface="+mj-cs"/>
              </a:defRPr>
            </a:lvl1pPr>
          </a:lstStyle>
          <a:p>
            <a:pPr algn="l"/>
            <a:r>
              <a:rPr lang="en-NZ" dirty="0">
                <a:solidFill>
                  <a:schemeClr val="bg1"/>
                </a:solidFill>
              </a:rPr>
              <a:t>  </a:t>
            </a:r>
            <a:r>
              <a:rPr lang="en-NZ" sz="3000" dirty="0">
                <a:solidFill>
                  <a:schemeClr val="bg1"/>
                </a:solidFill>
              </a:rPr>
              <a:t>BT Business Case Template – Updates to Page 1</a:t>
            </a:r>
          </a:p>
        </p:txBody>
      </p:sp>
      <p:pic>
        <p:nvPicPr>
          <p:cNvPr id="3" name="Picture 2">
            <a:extLst>
              <a:ext uri="{FF2B5EF4-FFF2-40B4-BE49-F238E27FC236}">
                <a16:creationId xmlns:a16="http://schemas.microsoft.com/office/drawing/2014/main" id="{4244682C-F243-4B28-B1C6-3B1C6D2F15FB}"/>
              </a:ext>
            </a:extLst>
          </p:cNvPr>
          <p:cNvPicPr>
            <a:picLocks noChangeAspect="1"/>
          </p:cNvPicPr>
          <p:nvPr/>
        </p:nvPicPr>
        <p:blipFill>
          <a:blip r:embed="rId2"/>
          <a:stretch>
            <a:fillRect/>
          </a:stretch>
        </p:blipFill>
        <p:spPr>
          <a:xfrm>
            <a:off x="175852" y="1172834"/>
            <a:ext cx="8008592" cy="5927132"/>
          </a:xfrm>
          <a:prstGeom prst="rect">
            <a:avLst/>
          </a:prstGeom>
        </p:spPr>
      </p:pic>
      <p:sp>
        <p:nvSpPr>
          <p:cNvPr id="5" name="Oval 4">
            <a:extLst>
              <a:ext uri="{FF2B5EF4-FFF2-40B4-BE49-F238E27FC236}">
                <a16:creationId xmlns:a16="http://schemas.microsoft.com/office/drawing/2014/main" id="{9835C331-709D-4341-9898-6E1F3D9A947A}"/>
              </a:ext>
            </a:extLst>
          </p:cNvPr>
          <p:cNvSpPr/>
          <p:nvPr/>
        </p:nvSpPr>
        <p:spPr>
          <a:xfrm>
            <a:off x="1055511" y="6615289"/>
            <a:ext cx="445911" cy="400756"/>
          </a:xfrm>
          <a:prstGeom prst="ellipse">
            <a:avLst/>
          </a:prstGeom>
          <a:solidFill>
            <a:schemeClr val="accent4"/>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NZ" dirty="0"/>
              <a:t>2</a:t>
            </a:r>
          </a:p>
        </p:txBody>
      </p:sp>
      <p:sp>
        <p:nvSpPr>
          <p:cNvPr id="6" name="Oval 5">
            <a:extLst>
              <a:ext uri="{FF2B5EF4-FFF2-40B4-BE49-F238E27FC236}">
                <a16:creationId xmlns:a16="http://schemas.microsoft.com/office/drawing/2014/main" id="{949CD733-4E81-44E5-87B4-652CF2637209}"/>
              </a:ext>
            </a:extLst>
          </p:cNvPr>
          <p:cNvSpPr/>
          <p:nvPr/>
        </p:nvSpPr>
        <p:spPr>
          <a:xfrm>
            <a:off x="4639733" y="3680178"/>
            <a:ext cx="445911" cy="400756"/>
          </a:xfrm>
          <a:prstGeom prst="ellipse">
            <a:avLst/>
          </a:prstGeom>
          <a:solidFill>
            <a:schemeClr val="accent3"/>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NZ" dirty="0"/>
              <a:t>1</a:t>
            </a:r>
          </a:p>
        </p:txBody>
      </p:sp>
      <p:sp>
        <p:nvSpPr>
          <p:cNvPr id="7" name="Oval 6">
            <a:extLst>
              <a:ext uri="{FF2B5EF4-FFF2-40B4-BE49-F238E27FC236}">
                <a16:creationId xmlns:a16="http://schemas.microsoft.com/office/drawing/2014/main" id="{D503F669-C3D2-4087-B422-399326621AD6}"/>
              </a:ext>
            </a:extLst>
          </p:cNvPr>
          <p:cNvSpPr/>
          <p:nvPr/>
        </p:nvSpPr>
        <p:spPr>
          <a:xfrm>
            <a:off x="7016044" y="6079067"/>
            <a:ext cx="445911" cy="400756"/>
          </a:xfrm>
          <a:prstGeom prst="ellipse">
            <a:avLst/>
          </a:prstGeom>
          <a:solidFill>
            <a:srgbClr val="FF9933"/>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NZ" dirty="0"/>
              <a:t>3</a:t>
            </a:r>
          </a:p>
        </p:txBody>
      </p:sp>
      <p:sp>
        <p:nvSpPr>
          <p:cNvPr id="8" name="Content Placeholder 1">
            <a:extLst>
              <a:ext uri="{FF2B5EF4-FFF2-40B4-BE49-F238E27FC236}">
                <a16:creationId xmlns:a16="http://schemas.microsoft.com/office/drawing/2014/main" id="{592810B1-57F7-47F1-821E-B847A7DC0590}"/>
              </a:ext>
            </a:extLst>
          </p:cNvPr>
          <p:cNvSpPr txBox="1">
            <a:spLocks/>
          </p:cNvSpPr>
          <p:nvPr/>
        </p:nvSpPr>
        <p:spPr>
          <a:xfrm>
            <a:off x="8320783" y="3120076"/>
            <a:ext cx="1387053" cy="1628422"/>
          </a:xfrm>
          <a:prstGeom prst="rect">
            <a:avLst/>
          </a:prstGeom>
          <a:solidFill>
            <a:schemeClr val="accent4"/>
          </a:solidFill>
        </p:spPr>
        <p:txBody>
          <a:bodyPr lIns="91424" tIns="45712" rIns="91424" bIns="45712"/>
          <a:lstStyle>
            <a:lvl1pPr marL="365124" indent="-365124" algn="l" defTabSz="486832" rtl="0" eaLnBrk="1" latinLnBrk="0" hangingPunct="1">
              <a:spcBef>
                <a:spcPct val="20000"/>
              </a:spcBef>
              <a:buFont typeface="Arial"/>
              <a:buChar char="•"/>
              <a:defRPr sz="2700" kern="1200" baseline="0">
                <a:solidFill>
                  <a:schemeClr val="tx2"/>
                </a:solidFill>
                <a:latin typeface="+mn-lt"/>
                <a:ea typeface="+mn-ea"/>
                <a:cs typeface="+mn-cs"/>
              </a:defRPr>
            </a:lvl1pPr>
            <a:lvl2pPr marL="943950" indent="-457118" algn="l" defTabSz="486832" rtl="0" eaLnBrk="1" latinLnBrk="0" hangingPunct="1">
              <a:spcBef>
                <a:spcPct val="20000"/>
              </a:spcBef>
              <a:buFont typeface="Arial" pitchFamily="34" charset="0"/>
              <a:buChar char="•"/>
              <a:defRPr sz="2700" kern="1200" baseline="0">
                <a:solidFill>
                  <a:schemeClr val="tx2"/>
                </a:solidFill>
                <a:latin typeface="+mn-lt"/>
                <a:ea typeface="+mn-ea"/>
                <a:cs typeface="+mn-cs"/>
              </a:defRPr>
            </a:lvl2pPr>
            <a:lvl3pPr marL="1217079" indent="-243415" algn="l" defTabSz="486832" rtl="0" eaLnBrk="1" latinLnBrk="0" hangingPunct="1">
              <a:spcBef>
                <a:spcPct val="20000"/>
              </a:spcBef>
              <a:buFont typeface="Arial"/>
              <a:buChar char="•"/>
              <a:defRPr sz="2700" kern="1200" baseline="0">
                <a:solidFill>
                  <a:schemeClr val="tx2"/>
                </a:solidFill>
                <a:latin typeface="+mn-lt"/>
                <a:ea typeface="+mn-ea"/>
                <a:cs typeface="+mn-cs"/>
              </a:defRPr>
            </a:lvl3pPr>
            <a:lvl4pPr marL="1917612" indent="-457118" algn="l" defTabSz="486832" rtl="0" eaLnBrk="1" latinLnBrk="0" hangingPunct="1">
              <a:spcBef>
                <a:spcPct val="20000"/>
              </a:spcBef>
              <a:buFont typeface="Arial" pitchFamily="34" charset="0"/>
              <a:buChar char="•"/>
              <a:defRPr sz="2700" kern="1200" baseline="0">
                <a:solidFill>
                  <a:schemeClr val="tx2"/>
                </a:solidFill>
                <a:latin typeface="+mn-lt"/>
                <a:ea typeface="+mn-ea"/>
                <a:cs typeface="+mn-cs"/>
              </a:defRPr>
            </a:lvl4pPr>
            <a:lvl5pPr marL="2404444" indent="-457118" algn="l" defTabSz="486832" rtl="0" eaLnBrk="1" latinLnBrk="0" hangingPunct="1">
              <a:spcBef>
                <a:spcPct val="20000"/>
              </a:spcBef>
              <a:buFont typeface="Arial" pitchFamily="34" charset="0"/>
              <a:buChar char="•"/>
              <a:defRPr sz="2700" kern="1200" baseline="0">
                <a:solidFill>
                  <a:schemeClr val="tx2"/>
                </a:solidFill>
                <a:latin typeface="+mn-lt"/>
                <a:ea typeface="+mn-ea"/>
                <a:cs typeface="+mn-cs"/>
              </a:defRPr>
            </a:lvl5pPr>
            <a:lvl6pPr marL="2677572" indent="-243415" algn="l" defTabSz="486832" rtl="0" eaLnBrk="1" latinLnBrk="0" hangingPunct="1">
              <a:spcBef>
                <a:spcPct val="20000"/>
              </a:spcBef>
              <a:buFont typeface="Arial"/>
              <a:buChar char="•"/>
              <a:defRPr sz="2100" kern="1200">
                <a:solidFill>
                  <a:schemeClr val="tx1"/>
                </a:solidFill>
                <a:latin typeface="+mn-lt"/>
                <a:ea typeface="+mn-ea"/>
                <a:cs typeface="+mn-cs"/>
              </a:defRPr>
            </a:lvl6pPr>
            <a:lvl7pPr marL="3164404" indent="-243415" algn="l" defTabSz="486832" rtl="0" eaLnBrk="1" latinLnBrk="0" hangingPunct="1">
              <a:spcBef>
                <a:spcPct val="20000"/>
              </a:spcBef>
              <a:buFont typeface="Arial"/>
              <a:buChar char="•"/>
              <a:defRPr sz="2100" kern="1200">
                <a:solidFill>
                  <a:schemeClr val="tx1"/>
                </a:solidFill>
                <a:latin typeface="+mn-lt"/>
                <a:ea typeface="+mn-ea"/>
                <a:cs typeface="+mn-cs"/>
              </a:defRPr>
            </a:lvl7pPr>
            <a:lvl8pPr marL="3651235" indent="-243415" algn="l" defTabSz="486832" rtl="0" eaLnBrk="1" latinLnBrk="0" hangingPunct="1">
              <a:spcBef>
                <a:spcPct val="20000"/>
              </a:spcBef>
              <a:buFont typeface="Arial"/>
              <a:buChar char="•"/>
              <a:defRPr sz="2100" kern="1200">
                <a:solidFill>
                  <a:schemeClr val="tx1"/>
                </a:solidFill>
                <a:latin typeface="+mn-lt"/>
                <a:ea typeface="+mn-ea"/>
                <a:cs typeface="+mn-cs"/>
              </a:defRPr>
            </a:lvl8pPr>
            <a:lvl9pPr marL="4138066" indent="-243415" algn="l" defTabSz="486832" rtl="0" eaLnBrk="1" latinLnBrk="0" hangingPunct="1">
              <a:spcBef>
                <a:spcPct val="20000"/>
              </a:spcBef>
              <a:buFont typeface="Arial"/>
              <a:buChar char="•"/>
              <a:defRPr sz="2100" kern="1200">
                <a:solidFill>
                  <a:schemeClr val="tx1"/>
                </a:solidFill>
                <a:latin typeface="+mn-lt"/>
                <a:ea typeface="+mn-ea"/>
                <a:cs typeface="+mn-cs"/>
              </a:defRPr>
            </a:lvl9pPr>
          </a:lstStyle>
          <a:p>
            <a:pPr marL="0" indent="0">
              <a:buFont typeface="Arial"/>
              <a:buNone/>
            </a:pPr>
            <a:r>
              <a:rPr lang="en-NZ" sz="1200" b="1" dirty="0">
                <a:solidFill>
                  <a:schemeClr val="bg1"/>
                </a:solidFill>
              </a:rPr>
              <a:t>Business &amp; Residents Engagement </a:t>
            </a:r>
          </a:p>
          <a:p>
            <a:pPr marL="0" indent="0">
              <a:buFont typeface="Arial"/>
              <a:buNone/>
            </a:pPr>
            <a:r>
              <a:rPr lang="en-NZ" sz="1000" dirty="0">
                <a:solidFill>
                  <a:schemeClr val="bg1"/>
                </a:solidFill>
              </a:rPr>
              <a:t>This new section has been added to all AT Business Case templates on request from Shane Ellison</a:t>
            </a:r>
          </a:p>
        </p:txBody>
      </p:sp>
      <p:sp>
        <p:nvSpPr>
          <p:cNvPr id="9" name="Content Placeholder 1">
            <a:extLst>
              <a:ext uri="{FF2B5EF4-FFF2-40B4-BE49-F238E27FC236}">
                <a16:creationId xmlns:a16="http://schemas.microsoft.com/office/drawing/2014/main" id="{8B832B40-023E-46D9-896E-3E4321A45628}"/>
              </a:ext>
            </a:extLst>
          </p:cNvPr>
          <p:cNvSpPr txBox="1">
            <a:spLocks/>
          </p:cNvSpPr>
          <p:nvPr/>
        </p:nvSpPr>
        <p:spPr>
          <a:xfrm>
            <a:off x="8320783" y="5383701"/>
            <a:ext cx="1387053" cy="945088"/>
          </a:xfrm>
          <a:prstGeom prst="rect">
            <a:avLst/>
          </a:prstGeom>
          <a:solidFill>
            <a:srgbClr val="FF9933"/>
          </a:solidFill>
        </p:spPr>
        <p:txBody>
          <a:bodyPr lIns="91424" tIns="45712" rIns="91424" bIns="45712"/>
          <a:lstStyle>
            <a:lvl1pPr marL="365124" indent="-365124" algn="l" defTabSz="486832" rtl="0" eaLnBrk="1" latinLnBrk="0" hangingPunct="1">
              <a:spcBef>
                <a:spcPct val="20000"/>
              </a:spcBef>
              <a:buFont typeface="Arial"/>
              <a:buChar char="•"/>
              <a:defRPr sz="2700" kern="1200" baseline="0">
                <a:solidFill>
                  <a:schemeClr val="tx2"/>
                </a:solidFill>
                <a:latin typeface="+mn-lt"/>
                <a:ea typeface="+mn-ea"/>
                <a:cs typeface="+mn-cs"/>
              </a:defRPr>
            </a:lvl1pPr>
            <a:lvl2pPr marL="943950" indent="-457118" algn="l" defTabSz="486832" rtl="0" eaLnBrk="1" latinLnBrk="0" hangingPunct="1">
              <a:spcBef>
                <a:spcPct val="20000"/>
              </a:spcBef>
              <a:buFont typeface="Arial" pitchFamily="34" charset="0"/>
              <a:buChar char="•"/>
              <a:defRPr sz="2700" kern="1200" baseline="0">
                <a:solidFill>
                  <a:schemeClr val="tx2"/>
                </a:solidFill>
                <a:latin typeface="+mn-lt"/>
                <a:ea typeface="+mn-ea"/>
                <a:cs typeface="+mn-cs"/>
              </a:defRPr>
            </a:lvl2pPr>
            <a:lvl3pPr marL="1217079" indent="-243415" algn="l" defTabSz="486832" rtl="0" eaLnBrk="1" latinLnBrk="0" hangingPunct="1">
              <a:spcBef>
                <a:spcPct val="20000"/>
              </a:spcBef>
              <a:buFont typeface="Arial"/>
              <a:buChar char="•"/>
              <a:defRPr sz="2700" kern="1200" baseline="0">
                <a:solidFill>
                  <a:schemeClr val="tx2"/>
                </a:solidFill>
                <a:latin typeface="+mn-lt"/>
                <a:ea typeface="+mn-ea"/>
                <a:cs typeface="+mn-cs"/>
              </a:defRPr>
            </a:lvl3pPr>
            <a:lvl4pPr marL="1917612" indent="-457118" algn="l" defTabSz="486832" rtl="0" eaLnBrk="1" latinLnBrk="0" hangingPunct="1">
              <a:spcBef>
                <a:spcPct val="20000"/>
              </a:spcBef>
              <a:buFont typeface="Arial" pitchFamily="34" charset="0"/>
              <a:buChar char="•"/>
              <a:defRPr sz="2700" kern="1200" baseline="0">
                <a:solidFill>
                  <a:schemeClr val="tx2"/>
                </a:solidFill>
                <a:latin typeface="+mn-lt"/>
                <a:ea typeface="+mn-ea"/>
                <a:cs typeface="+mn-cs"/>
              </a:defRPr>
            </a:lvl4pPr>
            <a:lvl5pPr marL="2404444" indent="-457118" algn="l" defTabSz="486832" rtl="0" eaLnBrk="1" latinLnBrk="0" hangingPunct="1">
              <a:spcBef>
                <a:spcPct val="20000"/>
              </a:spcBef>
              <a:buFont typeface="Arial" pitchFamily="34" charset="0"/>
              <a:buChar char="•"/>
              <a:defRPr sz="2700" kern="1200" baseline="0">
                <a:solidFill>
                  <a:schemeClr val="tx2"/>
                </a:solidFill>
                <a:latin typeface="+mn-lt"/>
                <a:ea typeface="+mn-ea"/>
                <a:cs typeface="+mn-cs"/>
              </a:defRPr>
            </a:lvl5pPr>
            <a:lvl6pPr marL="2677572" indent="-243415" algn="l" defTabSz="486832" rtl="0" eaLnBrk="1" latinLnBrk="0" hangingPunct="1">
              <a:spcBef>
                <a:spcPct val="20000"/>
              </a:spcBef>
              <a:buFont typeface="Arial"/>
              <a:buChar char="•"/>
              <a:defRPr sz="2100" kern="1200">
                <a:solidFill>
                  <a:schemeClr val="tx1"/>
                </a:solidFill>
                <a:latin typeface="+mn-lt"/>
                <a:ea typeface="+mn-ea"/>
                <a:cs typeface="+mn-cs"/>
              </a:defRPr>
            </a:lvl6pPr>
            <a:lvl7pPr marL="3164404" indent="-243415" algn="l" defTabSz="486832" rtl="0" eaLnBrk="1" latinLnBrk="0" hangingPunct="1">
              <a:spcBef>
                <a:spcPct val="20000"/>
              </a:spcBef>
              <a:buFont typeface="Arial"/>
              <a:buChar char="•"/>
              <a:defRPr sz="2100" kern="1200">
                <a:solidFill>
                  <a:schemeClr val="tx1"/>
                </a:solidFill>
                <a:latin typeface="+mn-lt"/>
                <a:ea typeface="+mn-ea"/>
                <a:cs typeface="+mn-cs"/>
              </a:defRPr>
            </a:lvl7pPr>
            <a:lvl8pPr marL="3651235" indent="-243415" algn="l" defTabSz="486832" rtl="0" eaLnBrk="1" latinLnBrk="0" hangingPunct="1">
              <a:spcBef>
                <a:spcPct val="20000"/>
              </a:spcBef>
              <a:buFont typeface="Arial"/>
              <a:buChar char="•"/>
              <a:defRPr sz="2100" kern="1200">
                <a:solidFill>
                  <a:schemeClr val="tx1"/>
                </a:solidFill>
                <a:latin typeface="+mn-lt"/>
                <a:ea typeface="+mn-ea"/>
                <a:cs typeface="+mn-cs"/>
              </a:defRPr>
            </a:lvl8pPr>
            <a:lvl9pPr marL="4138066" indent="-243415" algn="l" defTabSz="486832" rtl="0" eaLnBrk="1" latinLnBrk="0" hangingPunct="1">
              <a:spcBef>
                <a:spcPct val="20000"/>
              </a:spcBef>
              <a:buFont typeface="Arial"/>
              <a:buChar char="•"/>
              <a:defRPr sz="2100" kern="1200">
                <a:solidFill>
                  <a:schemeClr val="tx1"/>
                </a:solidFill>
                <a:latin typeface="+mn-lt"/>
                <a:ea typeface="+mn-ea"/>
                <a:cs typeface="+mn-cs"/>
              </a:defRPr>
            </a:lvl9pPr>
          </a:lstStyle>
          <a:p>
            <a:pPr marL="0" indent="0">
              <a:buFont typeface="Arial"/>
              <a:buNone/>
            </a:pPr>
            <a:r>
              <a:rPr lang="en-NZ" sz="1200" b="1" dirty="0">
                <a:solidFill>
                  <a:schemeClr val="bg1"/>
                </a:solidFill>
              </a:rPr>
              <a:t>Approvals</a:t>
            </a:r>
          </a:p>
          <a:p>
            <a:pPr marL="0" indent="0">
              <a:buFont typeface="Arial"/>
              <a:buNone/>
            </a:pPr>
            <a:r>
              <a:rPr lang="en-NZ" sz="1000" dirty="0">
                <a:solidFill>
                  <a:schemeClr val="bg1"/>
                </a:solidFill>
              </a:rPr>
              <a:t>Roger Jones has been added as a signatory, due to recent DFA changes</a:t>
            </a:r>
          </a:p>
        </p:txBody>
      </p:sp>
      <p:sp>
        <p:nvSpPr>
          <p:cNvPr id="17" name="Oval 16">
            <a:extLst>
              <a:ext uri="{FF2B5EF4-FFF2-40B4-BE49-F238E27FC236}">
                <a16:creationId xmlns:a16="http://schemas.microsoft.com/office/drawing/2014/main" id="{00DBF8A1-7F6E-4F9D-9EB0-343D1A8FE309}"/>
              </a:ext>
            </a:extLst>
          </p:cNvPr>
          <p:cNvSpPr/>
          <p:nvPr/>
        </p:nvSpPr>
        <p:spPr>
          <a:xfrm>
            <a:off x="8320783" y="1233667"/>
            <a:ext cx="445911" cy="400756"/>
          </a:xfrm>
          <a:prstGeom prst="ellipse">
            <a:avLst/>
          </a:prstGeom>
          <a:solidFill>
            <a:schemeClr val="accent3"/>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NZ" dirty="0"/>
              <a:t>1</a:t>
            </a:r>
          </a:p>
        </p:txBody>
      </p:sp>
      <p:sp>
        <p:nvSpPr>
          <p:cNvPr id="19" name="Oval 18">
            <a:extLst>
              <a:ext uri="{FF2B5EF4-FFF2-40B4-BE49-F238E27FC236}">
                <a16:creationId xmlns:a16="http://schemas.microsoft.com/office/drawing/2014/main" id="{763EE0CF-2870-44A7-8251-25F586666EE7}"/>
              </a:ext>
            </a:extLst>
          </p:cNvPr>
          <p:cNvSpPr/>
          <p:nvPr/>
        </p:nvSpPr>
        <p:spPr>
          <a:xfrm>
            <a:off x="8320783" y="2680864"/>
            <a:ext cx="445911" cy="400756"/>
          </a:xfrm>
          <a:prstGeom prst="ellipse">
            <a:avLst/>
          </a:prstGeom>
          <a:solidFill>
            <a:schemeClr val="accent4"/>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NZ" dirty="0"/>
              <a:t>2</a:t>
            </a:r>
          </a:p>
        </p:txBody>
      </p:sp>
      <p:sp>
        <p:nvSpPr>
          <p:cNvPr id="20" name="Oval 19">
            <a:extLst>
              <a:ext uri="{FF2B5EF4-FFF2-40B4-BE49-F238E27FC236}">
                <a16:creationId xmlns:a16="http://schemas.microsoft.com/office/drawing/2014/main" id="{C94A537A-2835-40C4-86CB-25F70EC30B5B}"/>
              </a:ext>
            </a:extLst>
          </p:cNvPr>
          <p:cNvSpPr/>
          <p:nvPr/>
        </p:nvSpPr>
        <p:spPr>
          <a:xfrm>
            <a:off x="8320783" y="4922739"/>
            <a:ext cx="445911" cy="400756"/>
          </a:xfrm>
          <a:prstGeom prst="ellipse">
            <a:avLst/>
          </a:prstGeom>
          <a:solidFill>
            <a:srgbClr val="FF9933"/>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NZ" dirty="0"/>
              <a:t>3</a:t>
            </a:r>
          </a:p>
        </p:txBody>
      </p:sp>
    </p:spTree>
    <p:extLst>
      <p:ext uri="{BB962C8B-B14F-4D97-AF65-F5344CB8AC3E}">
        <p14:creationId xmlns:p14="http://schemas.microsoft.com/office/powerpoint/2010/main" val="564346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A54C8DA-23F8-4CF4-BA9E-98D1505A65F7}"/>
              </a:ext>
            </a:extLst>
          </p:cNvPr>
          <p:cNvSpPr/>
          <p:nvPr/>
        </p:nvSpPr>
        <p:spPr>
          <a:xfrm>
            <a:off x="0" y="5943600"/>
            <a:ext cx="9944100" cy="117326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2" name="Content Placeholder 1"/>
          <p:cNvSpPr>
            <a:spLocks noGrp="1"/>
          </p:cNvSpPr>
          <p:nvPr>
            <p:ph idx="1"/>
          </p:nvPr>
        </p:nvSpPr>
        <p:spPr>
          <a:xfrm>
            <a:off x="8184441" y="1656645"/>
            <a:ext cx="1625603" cy="815266"/>
          </a:xfrm>
          <a:solidFill>
            <a:schemeClr val="accent3"/>
          </a:solidFill>
        </p:spPr>
        <p:txBody>
          <a:bodyPr/>
          <a:lstStyle/>
          <a:p>
            <a:pPr marL="0" indent="0">
              <a:buNone/>
            </a:pPr>
            <a:r>
              <a:rPr lang="en-NZ" sz="1200" b="1" dirty="0">
                <a:solidFill>
                  <a:schemeClr val="bg1"/>
                </a:solidFill>
              </a:rPr>
              <a:t>Resourcing Requirements</a:t>
            </a:r>
          </a:p>
          <a:p>
            <a:pPr marL="0" indent="0">
              <a:buNone/>
            </a:pPr>
            <a:r>
              <a:rPr lang="en-NZ" sz="1000" dirty="0">
                <a:solidFill>
                  <a:schemeClr val="bg1"/>
                </a:solidFill>
              </a:rPr>
              <a:t>Now on Page 2, was previously on Page 1</a:t>
            </a:r>
          </a:p>
        </p:txBody>
      </p:sp>
      <p:sp>
        <p:nvSpPr>
          <p:cNvPr id="4" name="Title 2">
            <a:extLst>
              <a:ext uri="{FF2B5EF4-FFF2-40B4-BE49-F238E27FC236}">
                <a16:creationId xmlns:a16="http://schemas.microsoft.com/office/drawing/2014/main" id="{A8D39CA3-99D6-4C29-8DBA-CBDD104D1FF8}"/>
              </a:ext>
            </a:extLst>
          </p:cNvPr>
          <p:cNvSpPr txBox="1">
            <a:spLocks/>
          </p:cNvSpPr>
          <p:nvPr/>
        </p:nvSpPr>
        <p:spPr>
          <a:xfrm>
            <a:off x="0" y="0"/>
            <a:ext cx="9944099" cy="1155940"/>
          </a:xfrm>
          <a:prstGeom prst="rect">
            <a:avLst/>
          </a:prstGeom>
          <a:solidFill>
            <a:srgbClr val="203D58"/>
          </a:solidFill>
        </p:spPr>
        <p:txBody>
          <a:bodyPr lIns="91424" tIns="45712" rIns="91424" bIns="45712" anchor="ctr"/>
          <a:lstStyle>
            <a:lvl1pPr algn="ctr" defTabSz="486832" rtl="0" eaLnBrk="1" latinLnBrk="0" hangingPunct="1">
              <a:spcBef>
                <a:spcPct val="0"/>
              </a:spcBef>
              <a:buNone/>
              <a:defRPr sz="3800" b="1" kern="1200">
                <a:solidFill>
                  <a:schemeClr val="tx2"/>
                </a:solidFill>
                <a:latin typeface="+mj-lt"/>
                <a:ea typeface="+mj-ea"/>
                <a:cs typeface="+mj-cs"/>
              </a:defRPr>
            </a:lvl1pPr>
          </a:lstStyle>
          <a:p>
            <a:pPr algn="l"/>
            <a:r>
              <a:rPr lang="en-NZ" dirty="0">
                <a:solidFill>
                  <a:schemeClr val="bg1"/>
                </a:solidFill>
              </a:rPr>
              <a:t>  </a:t>
            </a:r>
            <a:r>
              <a:rPr lang="en-NZ" sz="3000" dirty="0">
                <a:solidFill>
                  <a:schemeClr val="bg1"/>
                </a:solidFill>
              </a:rPr>
              <a:t>BT Business Case Template – Updates to Page 2</a:t>
            </a:r>
          </a:p>
        </p:txBody>
      </p:sp>
      <p:sp>
        <p:nvSpPr>
          <p:cNvPr id="8" name="Content Placeholder 1">
            <a:extLst>
              <a:ext uri="{FF2B5EF4-FFF2-40B4-BE49-F238E27FC236}">
                <a16:creationId xmlns:a16="http://schemas.microsoft.com/office/drawing/2014/main" id="{592810B1-57F7-47F1-821E-B847A7DC0590}"/>
              </a:ext>
            </a:extLst>
          </p:cNvPr>
          <p:cNvSpPr txBox="1">
            <a:spLocks/>
          </p:cNvSpPr>
          <p:nvPr/>
        </p:nvSpPr>
        <p:spPr>
          <a:xfrm>
            <a:off x="8209584" y="3056461"/>
            <a:ext cx="1600460" cy="855133"/>
          </a:xfrm>
          <a:prstGeom prst="rect">
            <a:avLst/>
          </a:prstGeom>
          <a:solidFill>
            <a:schemeClr val="accent4"/>
          </a:solidFill>
        </p:spPr>
        <p:txBody>
          <a:bodyPr lIns="91424" tIns="45712" rIns="91424" bIns="45712"/>
          <a:lstStyle>
            <a:lvl1pPr marL="365124" indent="-365124" algn="l" defTabSz="486832" rtl="0" eaLnBrk="1" latinLnBrk="0" hangingPunct="1">
              <a:spcBef>
                <a:spcPct val="20000"/>
              </a:spcBef>
              <a:buFont typeface="Arial"/>
              <a:buChar char="•"/>
              <a:defRPr sz="2700" kern="1200" baseline="0">
                <a:solidFill>
                  <a:schemeClr val="tx2"/>
                </a:solidFill>
                <a:latin typeface="+mn-lt"/>
                <a:ea typeface="+mn-ea"/>
                <a:cs typeface="+mn-cs"/>
              </a:defRPr>
            </a:lvl1pPr>
            <a:lvl2pPr marL="943950" indent="-457118" algn="l" defTabSz="486832" rtl="0" eaLnBrk="1" latinLnBrk="0" hangingPunct="1">
              <a:spcBef>
                <a:spcPct val="20000"/>
              </a:spcBef>
              <a:buFont typeface="Arial" pitchFamily="34" charset="0"/>
              <a:buChar char="•"/>
              <a:defRPr sz="2700" kern="1200" baseline="0">
                <a:solidFill>
                  <a:schemeClr val="tx2"/>
                </a:solidFill>
                <a:latin typeface="+mn-lt"/>
                <a:ea typeface="+mn-ea"/>
                <a:cs typeface="+mn-cs"/>
              </a:defRPr>
            </a:lvl2pPr>
            <a:lvl3pPr marL="1217079" indent="-243415" algn="l" defTabSz="486832" rtl="0" eaLnBrk="1" latinLnBrk="0" hangingPunct="1">
              <a:spcBef>
                <a:spcPct val="20000"/>
              </a:spcBef>
              <a:buFont typeface="Arial"/>
              <a:buChar char="•"/>
              <a:defRPr sz="2700" kern="1200" baseline="0">
                <a:solidFill>
                  <a:schemeClr val="tx2"/>
                </a:solidFill>
                <a:latin typeface="+mn-lt"/>
                <a:ea typeface="+mn-ea"/>
                <a:cs typeface="+mn-cs"/>
              </a:defRPr>
            </a:lvl3pPr>
            <a:lvl4pPr marL="1917612" indent="-457118" algn="l" defTabSz="486832" rtl="0" eaLnBrk="1" latinLnBrk="0" hangingPunct="1">
              <a:spcBef>
                <a:spcPct val="20000"/>
              </a:spcBef>
              <a:buFont typeface="Arial" pitchFamily="34" charset="0"/>
              <a:buChar char="•"/>
              <a:defRPr sz="2700" kern="1200" baseline="0">
                <a:solidFill>
                  <a:schemeClr val="tx2"/>
                </a:solidFill>
                <a:latin typeface="+mn-lt"/>
                <a:ea typeface="+mn-ea"/>
                <a:cs typeface="+mn-cs"/>
              </a:defRPr>
            </a:lvl4pPr>
            <a:lvl5pPr marL="2404444" indent="-457118" algn="l" defTabSz="486832" rtl="0" eaLnBrk="1" latinLnBrk="0" hangingPunct="1">
              <a:spcBef>
                <a:spcPct val="20000"/>
              </a:spcBef>
              <a:buFont typeface="Arial" pitchFamily="34" charset="0"/>
              <a:buChar char="•"/>
              <a:defRPr sz="2700" kern="1200" baseline="0">
                <a:solidFill>
                  <a:schemeClr val="tx2"/>
                </a:solidFill>
                <a:latin typeface="+mn-lt"/>
                <a:ea typeface="+mn-ea"/>
                <a:cs typeface="+mn-cs"/>
              </a:defRPr>
            </a:lvl5pPr>
            <a:lvl6pPr marL="2677572" indent="-243415" algn="l" defTabSz="486832" rtl="0" eaLnBrk="1" latinLnBrk="0" hangingPunct="1">
              <a:spcBef>
                <a:spcPct val="20000"/>
              </a:spcBef>
              <a:buFont typeface="Arial"/>
              <a:buChar char="•"/>
              <a:defRPr sz="2100" kern="1200">
                <a:solidFill>
                  <a:schemeClr val="tx1"/>
                </a:solidFill>
                <a:latin typeface="+mn-lt"/>
                <a:ea typeface="+mn-ea"/>
                <a:cs typeface="+mn-cs"/>
              </a:defRPr>
            </a:lvl6pPr>
            <a:lvl7pPr marL="3164404" indent="-243415" algn="l" defTabSz="486832" rtl="0" eaLnBrk="1" latinLnBrk="0" hangingPunct="1">
              <a:spcBef>
                <a:spcPct val="20000"/>
              </a:spcBef>
              <a:buFont typeface="Arial"/>
              <a:buChar char="•"/>
              <a:defRPr sz="2100" kern="1200">
                <a:solidFill>
                  <a:schemeClr val="tx1"/>
                </a:solidFill>
                <a:latin typeface="+mn-lt"/>
                <a:ea typeface="+mn-ea"/>
                <a:cs typeface="+mn-cs"/>
              </a:defRPr>
            </a:lvl7pPr>
            <a:lvl8pPr marL="3651235" indent="-243415" algn="l" defTabSz="486832" rtl="0" eaLnBrk="1" latinLnBrk="0" hangingPunct="1">
              <a:spcBef>
                <a:spcPct val="20000"/>
              </a:spcBef>
              <a:buFont typeface="Arial"/>
              <a:buChar char="•"/>
              <a:defRPr sz="2100" kern="1200">
                <a:solidFill>
                  <a:schemeClr val="tx1"/>
                </a:solidFill>
                <a:latin typeface="+mn-lt"/>
                <a:ea typeface="+mn-ea"/>
                <a:cs typeface="+mn-cs"/>
              </a:defRPr>
            </a:lvl8pPr>
            <a:lvl9pPr marL="4138066" indent="-243415" algn="l" defTabSz="486832" rtl="0" eaLnBrk="1" latinLnBrk="0" hangingPunct="1">
              <a:spcBef>
                <a:spcPct val="20000"/>
              </a:spcBef>
              <a:buFont typeface="Arial"/>
              <a:buChar char="•"/>
              <a:defRPr sz="2100" kern="1200">
                <a:solidFill>
                  <a:schemeClr val="tx1"/>
                </a:solidFill>
                <a:latin typeface="+mn-lt"/>
                <a:ea typeface="+mn-ea"/>
                <a:cs typeface="+mn-cs"/>
              </a:defRPr>
            </a:lvl9pPr>
          </a:lstStyle>
          <a:p>
            <a:pPr marL="0" indent="0">
              <a:buFont typeface="Arial"/>
              <a:buNone/>
            </a:pPr>
            <a:r>
              <a:rPr lang="en-NZ" sz="1200" b="1" dirty="0">
                <a:solidFill>
                  <a:schemeClr val="bg1"/>
                </a:solidFill>
              </a:rPr>
              <a:t>DRB Design Approval</a:t>
            </a:r>
          </a:p>
          <a:p>
            <a:pPr marL="0" indent="0">
              <a:buFont typeface="Arial"/>
              <a:buNone/>
            </a:pPr>
            <a:r>
              <a:rPr lang="en-NZ" sz="1000" dirty="0">
                <a:solidFill>
                  <a:schemeClr val="bg1"/>
                </a:solidFill>
              </a:rPr>
              <a:t>Now on Page 2, was previously on Page 1</a:t>
            </a:r>
          </a:p>
        </p:txBody>
      </p:sp>
      <p:sp>
        <p:nvSpPr>
          <p:cNvPr id="9" name="Content Placeholder 1">
            <a:extLst>
              <a:ext uri="{FF2B5EF4-FFF2-40B4-BE49-F238E27FC236}">
                <a16:creationId xmlns:a16="http://schemas.microsoft.com/office/drawing/2014/main" id="{8B832B40-023E-46D9-896E-3E4321A45628}"/>
              </a:ext>
            </a:extLst>
          </p:cNvPr>
          <p:cNvSpPr txBox="1">
            <a:spLocks/>
          </p:cNvSpPr>
          <p:nvPr/>
        </p:nvSpPr>
        <p:spPr>
          <a:xfrm>
            <a:off x="8184444" y="4535306"/>
            <a:ext cx="1625600" cy="2407357"/>
          </a:xfrm>
          <a:prstGeom prst="rect">
            <a:avLst/>
          </a:prstGeom>
          <a:solidFill>
            <a:srgbClr val="FF9933"/>
          </a:solidFill>
        </p:spPr>
        <p:txBody>
          <a:bodyPr lIns="91424" tIns="45712" rIns="91424" bIns="45712"/>
          <a:lstStyle>
            <a:lvl1pPr marL="365124" indent="-365124" algn="l" defTabSz="486832" rtl="0" eaLnBrk="1" latinLnBrk="0" hangingPunct="1">
              <a:spcBef>
                <a:spcPct val="20000"/>
              </a:spcBef>
              <a:buFont typeface="Arial"/>
              <a:buChar char="•"/>
              <a:defRPr sz="2700" kern="1200" baseline="0">
                <a:solidFill>
                  <a:schemeClr val="tx2"/>
                </a:solidFill>
                <a:latin typeface="+mn-lt"/>
                <a:ea typeface="+mn-ea"/>
                <a:cs typeface="+mn-cs"/>
              </a:defRPr>
            </a:lvl1pPr>
            <a:lvl2pPr marL="943950" indent="-457118" algn="l" defTabSz="486832" rtl="0" eaLnBrk="1" latinLnBrk="0" hangingPunct="1">
              <a:spcBef>
                <a:spcPct val="20000"/>
              </a:spcBef>
              <a:buFont typeface="Arial" pitchFamily="34" charset="0"/>
              <a:buChar char="•"/>
              <a:defRPr sz="2700" kern="1200" baseline="0">
                <a:solidFill>
                  <a:schemeClr val="tx2"/>
                </a:solidFill>
                <a:latin typeface="+mn-lt"/>
                <a:ea typeface="+mn-ea"/>
                <a:cs typeface="+mn-cs"/>
              </a:defRPr>
            </a:lvl2pPr>
            <a:lvl3pPr marL="1217079" indent="-243415" algn="l" defTabSz="486832" rtl="0" eaLnBrk="1" latinLnBrk="0" hangingPunct="1">
              <a:spcBef>
                <a:spcPct val="20000"/>
              </a:spcBef>
              <a:buFont typeface="Arial"/>
              <a:buChar char="•"/>
              <a:defRPr sz="2700" kern="1200" baseline="0">
                <a:solidFill>
                  <a:schemeClr val="tx2"/>
                </a:solidFill>
                <a:latin typeface="+mn-lt"/>
                <a:ea typeface="+mn-ea"/>
                <a:cs typeface="+mn-cs"/>
              </a:defRPr>
            </a:lvl3pPr>
            <a:lvl4pPr marL="1917612" indent="-457118" algn="l" defTabSz="486832" rtl="0" eaLnBrk="1" latinLnBrk="0" hangingPunct="1">
              <a:spcBef>
                <a:spcPct val="20000"/>
              </a:spcBef>
              <a:buFont typeface="Arial" pitchFamily="34" charset="0"/>
              <a:buChar char="•"/>
              <a:defRPr sz="2700" kern="1200" baseline="0">
                <a:solidFill>
                  <a:schemeClr val="tx2"/>
                </a:solidFill>
                <a:latin typeface="+mn-lt"/>
                <a:ea typeface="+mn-ea"/>
                <a:cs typeface="+mn-cs"/>
              </a:defRPr>
            </a:lvl4pPr>
            <a:lvl5pPr marL="2404444" indent="-457118" algn="l" defTabSz="486832" rtl="0" eaLnBrk="1" latinLnBrk="0" hangingPunct="1">
              <a:spcBef>
                <a:spcPct val="20000"/>
              </a:spcBef>
              <a:buFont typeface="Arial" pitchFamily="34" charset="0"/>
              <a:buChar char="•"/>
              <a:defRPr sz="2700" kern="1200" baseline="0">
                <a:solidFill>
                  <a:schemeClr val="tx2"/>
                </a:solidFill>
                <a:latin typeface="+mn-lt"/>
                <a:ea typeface="+mn-ea"/>
                <a:cs typeface="+mn-cs"/>
              </a:defRPr>
            </a:lvl5pPr>
            <a:lvl6pPr marL="2677572" indent="-243415" algn="l" defTabSz="486832" rtl="0" eaLnBrk="1" latinLnBrk="0" hangingPunct="1">
              <a:spcBef>
                <a:spcPct val="20000"/>
              </a:spcBef>
              <a:buFont typeface="Arial"/>
              <a:buChar char="•"/>
              <a:defRPr sz="2100" kern="1200">
                <a:solidFill>
                  <a:schemeClr val="tx1"/>
                </a:solidFill>
                <a:latin typeface="+mn-lt"/>
                <a:ea typeface="+mn-ea"/>
                <a:cs typeface="+mn-cs"/>
              </a:defRPr>
            </a:lvl6pPr>
            <a:lvl7pPr marL="3164404" indent="-243415" algn="l" defTabSz="486832" rtl="0" eaLnBrk="1" latinLnBrk="0" hangingPunct="1">
              <a:spcBef>
                <a:spcPct val="20000"/>
              </a:spcBef>
              <a:buFont typeface="Arial"/>
              <a:buChar char="•"/>
              <a:defRPr sz="2100" kern="1200">
                <a:solidFill>
                  <a:schemeClr val="tx1"/>
                </a:solidFill>
                <a:latin typeface="+mn-lt"/>
                <a:ea typeface="+mn-ea"/>
                <a:cs typeface="+mn-cs"/>
              </a:defRPr>
            </a:lvl7pPr>
            <a:lvl8pPr marL="3651235" indent="-243415" algn="l" defTabSz="486832" rtl="0" eaLnBrk="1" latinLnBrk="0" hangingPunct="1">
              <a:spcBef>
                <a:spcPct val="20000"/>
              </a:spcBef>
              <a:buFont typeface="Arial"/>
              <a:buChar char="•"/>
              <a:defRPr sz="2100" kern="1200">
                <a:solidFill>
                  <a:schemeClr val="tx1"/>
                </a:solidFill>
                <a:latin typeface="+mn-lt"/>
                <a:ea typeface="+mn-ea"/>
                <a:cs typeface="+mn-cs"/>
              </a:defRPr>
            </a:lvl8pPr>
            <a:lvl9pPr marL="4138066" indent="-243415" algn="l" defTabSz="486832" rtl="0" eaLnBrk="1" latinLnBrk="0" hangingPunct="1">
              <a:spcBef>
                <a:spcPct val="20000"/>
              </a:spcBef>
              <a:buFont typeface="Arial"/>
              <a:buChar char="•"/>
              <a:defRPr sz="2100" kern="1200">
                <a:solidFill>
                  <a:schemeClr val="tx1"/>
                </a:solidFill>
                <a:latin typeface="+mn-lt"/>
                <a:ea typeface="+mn-ea"/>
                <a:cs typeface="+mn-cs"/>
              </a:defRPr>
            </a:lvl9pPr>
          </a:lstStyle>
          <a:p>
            <a:pPr marL="0" indent="0">
              <a:buFont typeface="Arial"/>
              <a:buNone/>
            </a:pPr>
            <a:r>
              <a:rPr lang="en-NZ" sz="1200" b="1" dirty="0">
                <a:solidFill>
                  <a:schemeClr val="bg1"/>
                </a:solidFill>
              </a:rPr>
              <a:t>Business Value Measures</a:t>
            </a:r>
          </a:p>
          <a:p>
            <a:pPr marL="0" indent="0">
              <a:buFont typeface="Arial"/>
              <a:buNone/>
            </a:pPr>
            <a:r>
              <a:rPr lang="en-NZ" sz="1000" dirty="0">
                <a:solidFill>
                  <a:schemeClr val="bg1"/>
                </a:solidFill>
              </a:rPr>
              <a:t>New section added on request from Roger Jones. Each Business Value measure needs to be assigned a value of Major, </a:t>
            </a:r>
            <a:r>
              <a:rPr lang="en-NZ" sz="1000" dirty="0" err="1">
                <a:solidFill>
                  <a:schemeClr val="bg1"/>
                </a:solidFill>
              </a:rPr>
              <a:t>Monor</a:t>
            </a:r>
            <a:r>
              <a:rPr lang="en-NZ" sz="1000" dirty="0">
                <a:solidFill>
                  <a:schemeClr val="bg1"/>
                </a:solidFill>
              </a:rPr>
              <a:t> or None  in line with the BT Capital Planning process followed for FY19/20.  </a:t>
            </a:r>
          </a:p>
          <a:p>
            <a:pPr marL="0" indent="0">
              <a:buFont typeface="Arial"/>
              <a:buNone/>
            </a:pPr>
            <a:r>
              <a:rPr lang="en-NZ" sz="1000" dirty="0">
                <a:solidFill>
                  <a:schemeClr val="bg1"/>
                </a:solidFill>
              </a:rPr>
              <a:t>Cheat sheet for these 12 values is included in Appendix 1</a:t>
            </a:r>
          </a:p>
        </p:txBody>
      </p:sp>
      <p:pic>
        <p:nvPicPr>
          <p:cNvPr id="10" name="Picture 9">
            <a:extLst>
              <a:ext uri="{FF2B5EF4-FFF2-40B4-BE49-F238E27FC236}">
                <a16:creationId xmlns:a16="http://schemas.microsoft.com/office/drawing/2014/main" id="{6FD7B34B-D2F7-42F9-9708-A9CB50F0E862}"/>
              </a:ext>
            </a:extLst>
          </p:cNvPr>
          <p:cNvPicPr>
            <a:picLocks noChangeAspect="1"/>
          </p:cNvPicPr>
          <p:nvPr/>
        </p:nvPicPr>
        <p:blipFill>
          <a:blip r:embed="rId2"/>
          <a:stretch>
            <a:fillRect/>
          </a:stretch>
        </p:blipFill>
        <p:spPr>
          <a:xfrm>
            <a:off x="211123" y="1200846"/>
            <a:ext cx="7911233" cy="5898454"/>
          </a:xfrm>
          <a:prstGeom prst="rect">
            <a:avLst/>
          </a:prstGeom>
        </p:spPr>
      </p:pic>
      <p:sp>
        <p:nvSpPr>
          <p:cNvPr id="11" name="Oval 10">
            <a:extLst>
              <a:ext uri="{FF2B5EF4-FFF2-40B4-BE49-F238E27FC236}">
                <a16:creationId xmlns:a16="http://schemas.microsoft.com/office/drawing/2014/main" id="{5026ED28-7CC6-4747-8CC1-68B441CFFB8A}"/>
              </a:ext>
            </a:extLst>
          </p:cNvPr>
          <p:cNvSpPr/>
          <p:nvPr/>
        </p:nvSpPr>
        <p:spPr>
          <a:xfrm>
            <a:off x="6152444" y="3015544"/>
            <a:ext cx="445911" cy="400756"/>
          </a:xfrm>
          <a:prstGeom prst="ellipse">
            <a:avLst/>
          </a:prstGeom>
          <a:solidFill>
            <a:schemeClr val="accent3"/>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NZ" dirty="0"/>
              <a:t>4</a:t>
            </a:r>
          </a:p>
        </p:txBody>
      </p:sp>
      <p:sp>
        <p:nvSpPr>
          <p:cNvPr id="12" name="Oval 11">
            <a:extLst>
              <a:ext uri="{FF2B5EF4-FFF2-40B4-BE49-F238E27FC236}">
                <a16:creationId xmlns:a16="http://schemas.microsoft.com/office/drawing/2014/main" id="{459B185D-89A4-4AAF-A44B-7D487EC974E7}"/>
              </a:ext>
            </a:extLst>
          </p:cNvPr>
          <p:cNvSpPr/>
          <p:nvPr/>
        </p:nvSpPr>
        <p:spPr>
          <a:xfrm>
            <a:off x="1598788" y="4271787"/>
            <a:ext cx="445911" cy="400756"/>
          </a:xfrm>
          <a:prstGeom prst="ellipse">
            <a:avLst/>
          </a:prstGeom>
          <a:solidFill>
            <a:schemeClr val="accent4"/>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NZ" dirty="0"/>
              <a:t>5</a:t>
            </a:r>
          </a:p>
        </p:txBody>
      </p:sp>
      <p:sp>
        <p:nvSpPr>
          <p:cNvPr id="13" name="Oval 12">
            <a:extLst>
              <a:ext uri="{FF2B5EF4-FFF2-40B4-BE49-F238E27FC236}">
                <a16:creationId xmlns:a16="http://schemas.microsoft.com/office/drawing/2014/main" id="{C3E7AE25-F999-4F55-85B0-D0407A203C19}"/>
              </a:ext>
            </a:extLst>
          </p:cNvPr>
          <p:cNvSpPr/>
          <p:nvPr/>
        </p:nvSpPr>
        <p:spPr>
          <a:xfrm>
            <a:off x="2095499" y="4824943"/>
            <a:ext cx="445911" cy="400756"/>
          </a:xfrm>
          <a:prstGeom prst="ellipse">
            <a:avLst/>
          </a:prstGeom>
          <a:solidFill>
            <a:srgbClr val="FF9933"/>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NZ" dirty="0"/>
              <a:t>6</a:t>
            </a:r>
          </a:p>
        </p:txBody>
      </p:sp>
      <p:sp>
        <p:nvSpPr>
          <p:cNvPr id="14" name="Oval 13">
            <a:extLst>
              <a:ext uri="{FF2B5EF4-FFF2-40B4-BE49-F238E27FC236}">
                <a16:creationId xmlns:a16="http://schemas.microsoft.com/office/drawing/2014/main" id="{7227041C-91A2-42C9-8C7F-48228A8C0164}"/>
              </a:ext>
            </a:extLst>
          </p:cNvPr>
          <p:cNvSpPr/>
          <p:nvPr/>
        </p:nvSpPr>
        <p:spPr>
          <a:xfrm>
            <a:off x="8184444" y="4073869"/>
            <a:ext cx="445911" cy="400756"/>
          </a:xfrm>
          <a:prstGeom prst="ellipse">
            <a:avLst/>
          </a:prstGeom>
          <a:solidFill>
            <a:srgbClr val="FF9933"/>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NZ" dirty="0"/>
              <a:t>6</a:t>
            </a:r>
          </a:p>
        </p:txBody>
      </p:sp>
      <p:sp>
        <p:nvSpPr>
          <p:cNvPr id="15" name="Oval 14">
            <a:extLst>
              <a:ext uri="{FF2B5EF4-FFF2-40B4-BE49-F238E27FC236}">
                <a16:creationId xmlns:a16="http://schemas.microsoft.com/office/drawing/2014/main" id="{8C124A03-B3C3-45C9-AA4C-53529C9A4167}"/>
              </a:ext>
            </a:extLst>
          </p:cNvPr>
          <p:cNvSpPr/>
          <p:nvPr/>
        </p:nvSpPr>
        <p:spPr>
          <a:xfrm>
            <a:off x="8209584" y="2604317"/>
            <a:ext cx="445911" cy="400756"/>
          </a:xfrm>
          <a:prstGeom prst="ellipse">
            <a:avLst/>
          </a:prstGeom>
          <a:solidFill>
            <a:schemeClr val="accent4"/>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NZ" dirty="0"/>
              <a:t>5</a:t>
            </a:r>
          </a:p>
        </p:txBody>
      </p:sp>
      <p:sp>
        <p:nvSpPr>
          <p:cNvPr id="16" name="Oval 15">
            <a:extLst>
              <a:ext uri="{FF2B5EF4-FFF2-40B4-BE49-F238E27FC236}">
                <a16:creationId xmlns:a16="http://schemas.microsoft.com/office/drawing/2014/main" id="{1B7C2596-FDBD-4AB5-BF35-9572D40DB27E}"/>
              </a:ext>
            </a:extLst>
          </p:cNvPr>
          <p:cNvSpPr/>
          <p:nvPr/>
        </p:nvSpPr>
        <p:spPr>
          <a:xfrm>
            <a:off x="8187265" y="1210973"/>
            <a:ext cx="445911" cy="400756"/>
          </a:xfrm>
          <a:prstGeom prst="ellipse">
            <a:avLst/>
          </a:prstGeom>
          <a:solidFill>
            <a:schemeClr val="accent3"/>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NZ" dirty="0"/>
              <a:t>4</a:t>
            </a:r>
          </a:p>
        </p:txBody>
      </p:sp>
    </p:spTree>
    <p:extLst>
      <p:ext uri="{BB962C8B-B14F-4D97-AF65-F5344CB8AC3E}">
        <p14:creationId xmlns:p14="http://schemas.microsoft.com/office/powerpoint/2010/main" val="657370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441044-A9BB-407C-A3AA-9AA4FC3A5A0A}"/>
              </a:ext>
            </a:extLst>
          </p:cNvPr>
          <p:cNvSpPr/>
          <p:nvPr/>
        </p:nvSpPr>
        <p:spPr>
          <a:xfrm>
            <a:off x="0" y="5943600"/>
            <a:ext cx="9944100" cy="117326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pic>
        <p:nvPicPr>
          <p:cNvPr id="3" name="Picture 2">
            <a:extLst>
              <a:ext uri="{FF2B5EF4-FFF2-40B4-BE49-F238E27FC236}">
                <a16:creationId xmlns:a16="http://schemas.microsoft.com/office/drawing/2014/main" id="{1BD0665D-1619-4846-A55A-9968D929D8B4}"/>
              </a:ext>
            </a:extLst>
          </p:cNvPr>
          <p:cNvPicPr>
            <a:picLocks noChangeAspect="1"/>
          </p:cNvPicPr>
          <p:nvPr/>
        </p:nvPicPr>
        <p:blipFill>
          <a:blip r:embed="rId2"/>
          <a:stretch>
            <a:fillRect/>
          </a:stretch>
        </p:blipFill>
        <p:spPr>
          <a:xfrm>
            <a:off x="149910" y="1155940"/>
            <a:ext cx="7515245" cy="5868689"/>
          </a:xfrm>
          <a:prstGeom prst="rect">
            <a:avLst/>
          </a:prstGeom>
        </p:spPr>
      </p:pic>
      <p:sp>
        <p:nvSpPr>
          <p:cNvPr id="2" name="Content Placeholder 1"/>
          <p:cNvSpPr>
            <a:spLocks noGrp="1"/>
          </p:cNvSpPr>
          <p:nvPr>
            <p:ph idx="1"/>
          </p:nvPr>
        </p:nvSpPr>
        <p:spPr>
          <a:xfrm>
            <a:off x="7815065" y="2012600"/>
            <a:ext cx="1830683" cy="820911"/>
          </a:xfrm>
          <a:solidFill>
            <a:schemeClr val="accent3"/>
          </a:solidFill>
        </p:spPr>
        <p:txBody>
          <a:bodyPr/>
          <a:lstStyle/>
          <a:p>
            <a:pPr marL="0" indent="0">
              <a:buNone/>
            </a:pPr>
            <a:r>
              <a:rPr lang="en-NZ" sz="1200" b="1" dirty="0">
                <a:solidFill>
                  <a:schemeClr val="bg1"/>
                </a:solidFill>
              </a:rPr>
              <a:t>Consequential Opex</a:t>
            </a:r>
          </a:p>
          <a:p>
            <a:pPr marL="0" indent="0">
              <a:buNone/>
            </a:pPr>
            <a:r>
              <a:rPr lang="en-NZ" sz="1000" dirty="0">
                <a:solidFill>
                  <a:schemeClr val="bg1"/>
                </a:solidFill>
              </a:rPr>
              <a:t>Dates have been updated to be current and reflect the new Financial Year</a:t>
            </a:r>
          </a:p>
        </p:txBody>
      </p:sp>
      <p:sp>
        <p:nvSpPr>
          <p:cNvPr id="4" name="Title 2">
            <a:extLst>
              <a:ext uri="{FF2B5EF4-FFF2-40B4-BE49-F238E27FC236}">
                <a16:creationId xmlns:a16="http://schemas.microsoft.com/office/drawing/2014/main" id="{A8D39CA3-99D6-4C29-8DBA-CBDD104D1FF8}"/>
              </a:ext>
            </a:extLst>
          </p:cNvPr>
          <p:cNvSpPr txBox="1">
            <a:spLocks/>
          </p:cNvSpPr>
          <p:nvPr/>
        </p:nvSpPr>
        <p:spPr>
          <a:xfrm>
            <a:off x="0" y="0"/>
            <a:ext cx="9944099" cy="1155940"/>
          </a:xfrm>
          <a:prstGeom prst="rect">
            <a:avLst/>
          </a:prstGeom>
          <a:solidFill>
            <a:srgbClr val="203D58"/>
          </a:solidFill>
        </p:spPr>
        <p:txBody>
          <a:bodyPr lIns="91424" tIns="45712" rIns="91424" bIns="45712" anchor="ctr"/>
          <a:lstStyle>
            <a:lvl1pPr algn="ctr" defTabSz="486832" rtl="0" eaLnBrk="1" latinLnBrk="0" hangingPunct="1">
              <a:spcBef>
                <a:spcPct val="0"/>
              </a:spcBef>
              <a:buNone/>
              <a:defRPr sz="3800" b="1" kern="1200">
                <a:solidFill>
                  <a:schemeClr val="tx2"/>
                </a:solidFill>
                <a:latin typeface="+mj-lt"/>
                <a:ea typeface="+mj-ea"/>
                <a:cs typeface="+mj-cs"/>
              </a:defRPr>
            </a:lvl1pPr>
          </a:lstStyle>
          <a:p>
            <a:pPr algn="l"/>
            <a:r>
              <a:rPr lang="en-NZ" dirty="0">
                <a:solidFill>
                  <a:schemeClr val="bg1"/>
                </a:solidFill>
              </a:rPr>
              <a:t>  </a:t>
            </a:r>
            <a:r>
              <a:rPr lang="en-NZ" sz="3000" dirty="0">
                <a:solidFill>
                  <a:schemeClr val="bg1"/>
                </a:solidFill>
              </a:rPr>
              <a:t>BT Business Case Template – Updates to Page 3</a:t>
            </a:r>
          </a:p>
        </p:txBody>
      </p:sp>
      <p:sp>
        <p:nvSpPr>
          <p:cNvPr id="5" name="Rectangle 4">
            <a:extLst>
              <a:ext uri="{FF2B5EF4-FFF2-40B4-BE49-F238E27FC236}">
                <a16:creationId xmlns:a16="http://schemas.microsoft.com/office/drawing/2014/main" id="{88DAFB19-6864-4E10-B061-20E224D63BC2}"/>
              </a:ext>
            </a:extLst>
          </p:cNvPr>
          <p:cNvSpPr/>
          <p:nvPr/>
        </p:nvSpPr>
        <p:spPr>
          <a:xfrm>
            <a:off x="2088444" y="1851379"/>
            <a:ext cx="2353734" cy="3581986"/>
          </a:xfrm>
          <a:prstGeom prst="rect">
            <a:avLst/>
          </a:prstGeom>
          <a:noFill/>
          <a:ln w="57150">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11" name="Oval 10">
            <a:extLst>
              <a:ext uri="{FF2B5EF4-FFF2-40B4-BE49-F238E27FC236}">
                <a16:creationId xmlns:a16="http://schemas.microsoft.com/office/drawing/2014/main" id="{5026ED28-7CC6-4747-8CC1-68B441CFFB8A}"/>
              </a:ext>
            </a:extLst>
          </p:cNvPr>
          <p:cNvSpPr/>
          <p:nvPr/>
        </p:nvSpPr>
        <p:spPr>
          <a:xfrm>
            <a:off x="2980266" y="1665935"/>
            <a:ext cx="445911" cy="400756"/>
          </a:xfrm>
          <a:prstGeom prst="ellipse">
            <a:avLst/>
          </a:prstGeom>
          <a:solidFill>
            <a:schemeClr val="accent3"/>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NZ" dirty="0"/>
              <a:t>7</a:t>
            </a:r>
          </a:p>
        </p:txBody>
      </p:sp>
      <p:sp>
        <p:nvSpPr>
          <p:cNvPr id="14" name="Oval 13">
            <a:extLst>
              <a:ext uri="{FF2B5EF4-FFF2-40B4-BE49-F238E27FC236}">
                <a16:creationId xmlns:a16="http://schemas.microsoft.com/office/drawing/2014/main" id="{1E47167B-BA99-4A27-8C9D-E44C23C2AD80}"/>
              </a:ext>
            </a:extLst>
          </p:cNvPr>
          <p:cNvSpPr/>
          <p:nvPr/>
        </p:nvSpPr>
        <p:spPr>
          <a:xfrm>
            <a:off x="7871177" y="1563749"/>
            <a:ext cx="445911" cy="400756"/>
          </a:xfrm>
          <a:prstGeom prst="ellipse">
            <a:avLst/>
          </a:prstGeom>
          <a:solidFill>
            <a:schemeClr val="accent3"/>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NZ" dirty="0"/>
              <a:t>7</a:t>
            </a:r>
          </a:p>
        </p:txBody>
      </p:sp>
    </p:spTree>
    <p:extLst>
      <p:ext uri="{BB962C8B-B14F-4D97-AF65-F5344CB8AC3E}">
        <p14:creationId xmlns:p14="http://schemas.microsoft.com/office/powerpoint/2010/main" val="1667132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542" y="2364419"/>
            <a:ext cx="8555101" cy="929198"/>
          </a:xfrm>
        </p:spPr>
        <p:txBody>
          <a:bodyPr/>
          <a:lstStyle/>
          <a:p>
            <a:r>
              <a:rPr lang="en-NZ" sz="4800" dirty="0"/>
              <a:t>BT Project Management Framework</a:t>
            </a:r>
          </a:p>
        </p:txBody>
      </p:sp>
      <p:sp>
        <p:nvSpPr>
          <p:cNvPr id="3" name="Text Placeholder 2"/>
          <p:cNvSpPr>
            <a:spLocks noGrp="1"/>
          </p:cNvSpPr>
          <p:nvPr>
            <p:ph type="body" idx="1"/>
          </p:nvPr>
        </p:nvSpPr>
        <p:spPr>
          <a:xfrm>
            <a:off x="639938" y="4002500"/>
            <a:ext cx="8458906" cy="661987"/>
          </a:xfrm>
        </p:spPr>
        <p:txBody>
          <a:bodyPr/>
          <a:lstStyle/>
          <a:p>
            <a:r>
              <a:rPr lang="en-NZ" sz="2800" dirty="0"/>
              <a:t>Appendix 1: Business Value Cheat Sheets</a:t>
            </a:r>
          </a:p>
        </p:txBody>
      </p:sp>
    </p:spTree>
    <p:extLst>
      <p:ext uri="{BB962C8B-B14F-4D97-AF65-F5344CB8AC3E}">
        <p14:creationId xmlns:p14="http://schemas.microsoft.com/office/powerpoint/2010/main" val="3097028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D5BF2EE-75FB-455D-BDA6-42F6395E0C05}"/>
              </a:ext>
            </a:extLst>
          </p:cNvPr>
          <p:cNvSpPr/>
          <p:nvPr/>
        </p:nvSpPr>
        <p:spPr>
          <a:xfrm>
            <a:off x="0" y="5994400"/>
            <a:ext cx="9944100" cy="11049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4" name="Title 2">
            <a:extLst>
              <a:ext uri="{FF2B5EF4-FFF2-40B4-BE49-F238E27FC236}">
                <a16:creationId xmlns:a16="http://schemas.microsoft.com/office/drawing/2014/main" id="{A8D39CA3-99D6-4C29-8DBA-CBDD104D1FF8}"/>
              </a:ext>
            </a:extLst>
          </p:cNvPr>
          <p:cNvSpPr txBox="1">
            <a:spLocks/>
          </p:cNvSpPr>
          <p:nvPr/>
        </p:nvSpPr>
        <p:spPr>
          <a:xfrm>
            <a:off x="0" y="0"/>
            <a:ext cx="9944099" cy="1155940"/>
          </a:xfrm>
          <a:prstGeom prst="rect">
            <a:avLst/>
          </a:prstGeom>
          <a:solidFill>
            <a:srgbClr val="203D58"/>
          </a:solidFill>
        </p:spPr>
        <p:txBody>
          <a:bodyPr lIns="91424" tIns="45712" rIns="91424" bIns="45712" anchor="ctr"/>
          <a:lstStyle>
            <a:lvl1pPr algn="ctr" defTabSz="486832" rtl="0" eaLnBrk="1" latinLnBrk="0" hangingPunct="1">
              <a:spcBef>
                <a:spcPct val="0"/>
              </a:spcBef>
              <a:buNone/>
              <a:defRPr sz="3800" b="1" kern="1200">
                <a:solidFill>
                  <a:schemeClr val="tx2"/>
                </a:solidFill>
                <a:latin typeface="+mj-lt"/>
                <a:ea typeface="+mj-ea"/>
                <a:cs typeface="+mj-cs"/>
              </a:defRPr>
            </a:lvl1pPr>
          </a:lstStyle>
          <a:p>
            <a:pPr algn="l"/>
            <a:r>
              <a:rPr lang="en-NZ" dirty="0">
                <a:solidFill>
                  <a:schemeClr val="bg1"/>
                </a:solidFill>
              </a:rPr>
              <a:t>  </a:t>
            </a:r>
            <a:r>
              <a:rPr lang="en-NZ" sz="3000" dirty="0">
                <a:solidFill>
                  <a:schemeClr val="bg1"/>
                </a:solidFill>
              </a:rPr>
              <a:t>Appendix 1 – Business Value Cheat Sheet (1 of 3)</a:t>
            </a:r>
          </a:p>
        </p:txBody>
      </p:sp>
      <p:graphicFrame>
        <p:nvGraphicFramePr>
          <p:cNvPr id="8" name="Table 7">
            <a:extLst>
              <a:ext uri="{FF2B5EF4-FFF2-40B4-BE49-F238E27FC236}">
                <a16:creationId xmlns:a16="http://schemas.microsoft.com/office/drawing/2014/main" id="{CB38165D-BBB1-4CF1-9DF3-027AE867ACE9}"/>
              </a:ext>
            </a:extLst>
          </p:cNvPr>
          <p:cNvGraphicFramePr>
            <a:graphicFrameLocks noGrp="1"/>
          </p:cNvGraphicFramePr>
          <p:nvPr>
            <p:extLst>
              <p:ext uri="{D42A27DB-BD31-4B8C-83A1-F6EECF244321}">
                <p14:modId xmlns:p14="http://schemas.microsoft.com/office/powerpoint/2010/main" val="2496036979"/>
              </p:ext>
            </p:extLst>
          </p:nvPr>
        </p:nvGraphicFramePr>
        <p:xfrm>
          <a:off x="268815" y="1651467"/>
          <a:ext cx="9219496" cy="5201920"/>
        </p:xfrm>
        <a:graphic>
          <a:graphicData uri="http://schemas.openxmlformats.org/drawingml/2006/table">
            <a:tbl>
              <a:tblPr firstRow="1" bandRow="1">
                <a:tableStyleId>{5C22544A-7EE6-4342-B048-85BDC9FD1C3A}</a:tableStyleId>
              </a:tblPr>
              <a:tblGrid>
                <a:gridCol w="4267519">
                  <a:extLst>
                    <a:ext uri="{9D8B030D-6E8A-4147-A177-3AD203B41FA5}">
                      <a16:colId xmlns:a16="http://schemas.microsoft.com/office/drawing/2014/main" val="3433845157"/>
                    </a:ext>
                  </a:extLst>
                </a:gridCol>
                <a:gridCol w="4951977">
                  <a:extLst>
                    <a:ext uri="{9D8B030D-6E8A-4147-A177-3AD203B41FA5}">
                      <a16:colId xmlns:a16="http://schemas.microsoft.com/office/drawing/2014/main" val="3793369327"/>
                    </a:ext>
                  </a:extLst>
                </a:gridCol>
              </a:tblGrid>
              <a:tr h="370840">
                <a:tc gridSpan="2">
                  <a:txBody>
                    <a:bodyPr/>
                    <a:lstStyle/>
                    <a:p>
                      <a:pPr>
                        <a:lnSpc>
                          <a:spcPct val="107000"/>
                        </a:lnSpc>
                        <a:spcAft>
                          <a:spcPts val="0"/>
                        </a:spcAft>
                      </a:pPr>
                      <a:r>
                        <a:rPr lang="en-NZ" sz="1400" b="1" dirty="0">
                          <a:solidFill>
                            <a:srgbClr val="FFFFFF"/>
                          </a:solidFill>
                          <a:effectLst/>
                          <a:latin typeface="+mn-lt"/>
                          <a:ea typeface="Calibri" panose="020F0502020204030204" pitchFamily="34" charset="0"/>
                          <a:cs typeface="Times New Roman" panose="02020603050405020304" pitchFamily="18" charset="0"/>
                        </a:rPr>
                        <a:t>1. Safety - </a:t>
                      </a:r>
                      <a:r>
                        <a:rPr lang="en-AU" sz="1400" b="1" dirty="0">
                          <a:solidFill>
                            <a:srgbClr val="FFFFFF"/>
                          </a:solidFill>
                          <a:effectLst/>
                          <a:latin typeface="+mn-lt"/>
                          <a:ea typeface="Calibri" panose="020F0502020204030204" pitchFamily="34" charset="0"/>
                          <a:cs typeface="Times New Roman" panose="02020603050405020304" pitchFamily="18" charset="0"/>
                        </a:rPr>
                        <a:t>Prioritise safety for all</a:t>
                      </a:r>
                      <a:endParaRPr lang="en-NZ" sz="1400" b="1"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solidFill>
                  </a:tcPr>
                </a:tc>
                <a:tc hMerge="1">
                  <a:txBody>
                    <a:bodyPr/>
                    <a:lstStyle/>
                    <a:p>
                      <a:pPr>
                        <a:lnSpc>
                          <a:spcPct val="107000"/>
                        </a:lnSpc>
                        <a:spcAft>
                          <a:spcPts val="0"/>
                        </a:spcAft>
                      </a:pPr>
                      <a:endParaRPr lang="en-N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5930994"/>
                  </a:ext>
                </a:extLst>
              </a:tr>
              <a:tr h="370840">
                <a:tc>
                  <a:txBody>
                    <a:bodyPr/>
                    <a:lstStyle/>
                    <a:p>
                      <a:r>
                        <a:rPr lang="en-AU" sz="1000" kern="1200" dirty="0">
                          <a:solidFill>
                            <a:schemeClr val="tx2"/>
                          </a:solidFill>
                          <a:effectLst/>
                          <a:latin typeface="+mn-lt"/>
                          <a:ea typeface="+mn-ea"/>
                          <a:cs typeface="+mn-cs"/>
                        </a:rPr>
                        <a:t>The </a:t>
                      </a:r>
                      <a:r>
                        <a:rPr lang="en-AU" sz="1000" b="1" kern="1200" dirty="0">
                          <a:solidFill>
                            <a:schemeClr val="tx2"/>
                          </a:solidFill>
                          <a:effectLst/>
                          <a:latin typeface="+mn-lt"/>
                          <a:ea typeface="+mn-ea"/>
                          <a:cs typeface="+mn-cs"/>
                        </a:rPr>
                        <a:t>safety and wellbeing </a:t>
                      </a:r>
                      <a:r>
                        <a:rPr lang="en-AU" sz="1000" kern="1200" dirty="0">
                          <a:solidFill>
                            <a:schemeClr val="tx2"/>
                          </a:solidFill>
                          <a:effectLst/>
                          <a:latin typeface="+mn-lt"/>
                          <a:ea typeface="+mn-ea"/>
                          <a:cs typeface="+mn-cs"/>
                        </a:rPr>
                        <a:t>both physical and mental of our staff, suppliers, contractors and the general public is of upmost importance and is the priority in everything that we do.</a:t>
                      </a:r>
                      <a:endParaRPr lang="en-NZ" sz="1000" dirty="0">
                        <a:solidFill>
                          <a:schemeClr val="tx2"/>
                        </a:solidFill>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486832" rtl="0" eaLnBrk="1" fontAlgn="auto" latinLnBrk="0" hangingPunct="1">
                        <a:lnSpc>
                          <a:spcPct val="100000"/>
                        </a:lnSpc>
                        <a:spcBef>
                          <a:spcPts val="0"/>
                        </a:spcBef>
                        <a:spcAft>
                          <a:spcPts val="0"/>
                        </a:spcAft>
                        <a:buClrTx/>
                        <a:buSzTx/>
                        <a:buFontTx/>
                        <a:buNone/>
                        <a:tabLst/>
                        <a:defRPr/>
                      </a:pPr>
                      <a:r>
                        <a:rPr lang="en-AU" sz="1000" kern="1200" dirty="0">
                          <a:solidFill>
                            <a:schemeClr val="tx2"/>
                          </a:solidFill>
                          <a:effectLst/>
                          <a:latin typeface="+mn-lt"/>
                          <a:ea typeface="+mn-ea"/>
                          <a:cs typeface="+mn-cs"/>
                        </a:rPr>
                        <a:t>Our goal: Our long term goal is Zero Harm for those who use or work in our network, interact with our assets, are affected by the actions of our delivery partners or carry out activities on our behalf, such as construction. Whether this be through land, maritime, or public transport operations, health and safety is at the forefront of everything we do.</a:t>
                      </a:r>
                      <a:endParaRPr lang="en-NZ" sz="1000" kern="1200" dirty="0">
                        <a:solidFill>
                          <a:schemeClr val="tx2"/>
                        </a:solidFill>
                        <a:effectLst/>
                        <a:latin typeface="+mn-lt"/>
                        <a:ea typeface="+mn-ea"/>
                        <a:cs typeface="+mn-cs"/>
                      </a:endParaRPr>
                    </a:p>
                    <a:p>
                      <a:endParaRPr lang="en-NZ" sz="1000" dirty="0">
                        <a:solidFill>
                          <a:schemeClr val="tx2"/>
                        </a:solidFill>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152172675"/>
                  </a:ext>
                </a:extLst>
              </a:tr>
              <a:tr h="370840">
                <a:tc gridSpan="2">
                  <a:txBody>
                    <a:bodyPr/>
                    <a:lstStyle/>
                    <a:p>
                      <a:pPr>
                        <a:lnSpc>
                          <a:spcPct val="107000"/>
                        </a:lnSpc>
                        <a:spcAft>
                          <a:spcPts val="0"/>
                        </a:spcAft>
                      </a:pPr>
                      <a:r>
                        <a:rPr lang="en-NZ" sz="1400" b="1" dirty="0">
                          <a:solidFill>
                            <a:schemeClr val="bg1"/>
                          </a:solidFill>
                          <a:effectLst/>
                          <a:latin typeface="+mn-lt"/>
                          <a:ea typeface="Calibri" panose="020F0502020204030204" pitchFamily="34" charset="0"/>
                          <a:cs typeface="Times New Roman" panose="02020603050405020304" pitchFamily="18" charset="0"/>
                        </a:rPr>
                        <a:t>2.  Customer Experience - </a:t>
                      </a:r>
                      <a:r>
                        <a:rPr lang="en-AU" sz="1400" b="1" dirty="0">
                          <a:solidFill>
                            <a:schemeClr val="bg1"/>
                          </a:solidFill>
                          <a:effectLst/>
                          <a:latin typeface="+mn-lt"/>
                          <a:ea typeface="Calibri" panose="020F0502020204030204" pitchFamily="34" charset="0"/>
                          <a:cs typeface="Times New Roman" panose="02020603050405020304" pitchFamily="18" charset="0"/>
                        </a:rPr>
                        <a:t>Deliver a positive customer experience through all interactions </a:t>
                      </a:r>
                      <a:endParaRPr lang="en-NZ" sz="1400" b="1" dirty="0">
                        <a:solidFill>
                          <a:schemeClr val="bg1"/>
                        </a:solidFill>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solidFill>
                  </a:tcPr>
                </a:tc>
                <a:tc hMerge="1">
                  <a:txBody>
                    <a:bodyPr/>
                    <a:lstStyle/>
                    <a:p>
                      <a:pPr>
                        <a:lnSpc>
                          <a:spcPct val="107000"/>
                        </a:lnSpc>
                        <a:spcAft>
                          <a:spcPts val="0"/>
                        </a:spcAft>
                      </a:pPr>
                      <a:endParaRPr lang="en-NZ"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74485779"/>
                  </a:ext>
                </a:extLst>
              </a:tr>
              <a:tr h="370840">
                <a:tc>
                  <a:txBody>
                    <a:bodyPr/>
                    <a:lstStyle/>
                    <a:p>
                      <a:pPr marL="0" marR="0" lvl="0" indent="0" algn="l" defTabSz="486832" rtl="0" eaLnBrk="1" fontAlgn="auto" latinLnBrk="0" hangingPunct="1">
                        <a:lnSpc>
                          <a:spcPct val="100000"/>
                        </a:lnSpc>
                        <a:spcBef>
                          <a:spcPts val="0"/>
                        </a:spcBef>
                        <a:spcAft>
                          <a:spcPts val="0"/>
                        </a:spcAft>
                        <a:buClrTx/>
                        <a:buSzTx/>
                        <a:buFontTx/>
                        <a:buNone/>
                        <a:tabLst/>
                        <a:defRPr/>
                      </a:pPr>
                      <a:r>
                        <a:rPr lang="en-AU" sz="1000" kern="1200" dirty="0">
                          <a:solidFill>
                            <a:schemeClr val="tx2"/>
                          </a:solidFill>
                          <a:effectLst/>
                          <a:latin typeface="+mn-lt"/>
                          <a:ea typeface="+mn-ea"/>
                          <a:cs typeface="+mn-cs"/>
                        </a:rPr>
                        <a:t>There are </a:t>
                      </a:r>
                      <a:r>
                        <a:rPr lang="en-AU" sz="1000" b="1" kern="1200" dirty="0">
                          <a:solidFill>
                            <a:schemeClr val="tx2"/>
                          </a:solidFill>
                          <a:effectLst/>
                          <a:latin typeface="+mn-lt"/>
                          <a:ea typeface="+mn-ea"/>
                          <a:cs typeface="+mn-cs"/>
                        </a:rPr>
                        <a:t>millions of interactions </a:t>
                      </a:r>
                      <a:r>
                        <a:rPr lang="en-AU" sz="1000" kern="1200" dirty="0">
                          <a:solidFill>
                            <a:schemeClr val="tx2"/>
                          </a:solidFill>
                          <a:effectLst/>
                          <a:latin typeface="+mn-lt"/>
                          <a:ea typeface="+mn-ea"/>
                          <a:cs typeface="+mn-cs"/>
                        </a:rPr>
                        <a:t>with AT and our partners everyday both face to face and through digital channels. Each is an opportunity to deliver a positive, meaningful and satisfactory experience to our customers that can brighten and improve their day. </a:t>
                      </a:r>
                      <a:endParaRPr lang="en-NZ" sz="1000" kern="1200" dirty="0">
                        <a:solidFill>
                          <a:schemeClr val="tx2"/>
                        </a:solidFill>
                        <a:effectLst/>
                        <a:latin typeface="+mn-lt"/>
                        <a:ea typeface="+mn-ea"/>
                        <a:cs typeface="+mn-cs"/>
                      </a:endParaRPr>
                    </a:p>
                    <a:p>
                      <a:pPr algn="l"/>
                      <a:endParaRPr lang="en-NZ" sz="1000" dirty="0">
                        <a:solidFill>
                          <a:schemeClr val="tx2"/>
                        </a:solidFill>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486832" rtl="0" eaLnBrk="1" fontAlgn="auto" latinLnBrk="0" hangingPunct="1">
                        <a:lnSpc>
                          <a:spcPct val="100000"/>
                        </a:lnSpc>
                        <a:spcBef>
                          <a:spcPts val="0"/>
                        </a:spcBef>
                        <a:spcAft>
                          <a:spcPts val="0"/>
                        </a:spcAft>
                        <a:buClrTx/>
                        <a:buSzTx/>
                        <a:buFontTx/>
                        <a:buNone/>
                        <a:tabLst/>
                        <a:defRPr/>
                      </a:pPr>
                      <a:r>
                        <a:rPr lang="en-NZ" sz="1000" kern="1200" dirty="0">
                          <a:solidFill>
                            <a:schemeClr val="tx2"/>
                          </a:solidFill>
                          <a:effectLst/>
                          <a:latin typeface="+mn-lt"/>
                          <a:ea typeface="+mn-ea"/>
                          <a:cs typeface="+mn-cs"/>
                        </a:rPr>
                        <a:t>Our goal: To deliver an excellent experience, regardless of the reason for interaction. Understanding the customer experience is an integral part of customer relationship management.</a:t>
                      </a:r>
                    </a:p>
                    <a:p>
                      <a:pPr algn="l"/>
                      <a:endParaRPr lang="en-NZ" sz="1000" dirty="0">
                        <a:solidFill>
                          <a:schemeClr val="tx2"/>
                        </a:solidFill>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17338721"/>
                  </a:ext>
                </a:extLst>
              </a:tr>
              <a:tr h="370840">
                <a:tc gridSpan="2">
                  <a:txBody>
                    <a:bodyPr/>
                    <a:lstStyle/>
                    <a:p>
                      <a:r>
                        <a:rPr lang="en-NZ" sz="1400" b="1" kern="1200" dirty="0">
                          <a:solidFill>
                            <a:schemeClr val="bg1"/>
                          </a:solidFill>
                          <a:effectLst/>
                          <a:latin typeface="+mn-lt"/>
                          <a:ea typeface="+mn-ea"/>
                          <a:cs typeface="+mn-cs"/>
                        </a:rPr>
                        <a:t>3. Integrated Journeys - </a:t>
                      </a:r>
                      <a:r>
                        <a:rPr lang="en-AU" sz="1400" b="1" kern="1200" dirty="0">
                          <a:solidFill>
                            <a:schemeClr val="bg1"/>
                          </a:solidFill>
                          <a:effectLst/>
                          <a:latin typeface="+mn-lt"/>
                          <a:ea typeface="+mn-ea"/>
                          <a:cs typeface="+mn-cs"/>
                        </a:rPr>
                        <a:t>Enhance our customers’ daily journey as they move around Auckland</a:t>
                      </a:r>
                      <a:endParaRPr lang="en-NZ" sz="14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solidFill>
                  </a:tcPr>
                </a:tc>
                <a:tc hMerge="1">
                  <a:txBody>
                    <a:bodyPr/>
                    <a:lstStyle/>
                    <a:p>
                      <a:endParaRPr lang="en-NZ" sz="1000" dirty="0">
                        <a:solidFill>
                          <a:schemeClr val="tx1"/>
                        </a:solidFill>
                      </a:endParaRPr>
                    </a:p>
                  </a:txBody>
                  <a:tcPr/>
                </a:tc>
                <a:extLst>
                  <a:ext uri="{0D108BD9-81ED-4DB2-BD59-A6C34878D82A}">
                    <a16:rowId xmlns:a16="http://schemas.microsoft.com/office/drawing/2014/main" val="1213194742"/>
                  </a:ext>
                </a:extLst>
              </a:tr>
              <a:tr h="370840">
                <a:tc>
                  <a:txBody>
                    <a:bodyPr/>
                    <a:lstStyle/>
                    <a:p>
                      <a:pPr marL="0" marR="0" lvl="0" indent="0" algn="l" defTabSz="486832" rtl="0" eaLnBrk="1" fontAlgn="auto" latinLnBrk="0" hangingPunct="1">
                        <a:lnSpc>
                          <a:spcPct val="100000"/>
                        </a:lnSpc>
                        <a:spcBef>
                          <a:spcPts val="0"/>
                        </a:spcBef>
                        <a:spcAft>
                          <a:spcPts val="0"/>
                        </a:spcAft>
                        <a:buClrTx/>
                        <a:buSzTx/>
                        <a:buFontTx/>
                        <a:buNone/>
                        <a:tabLst/>
                        <a:defRPr/>
                      </a:pPr>
                      <a:r>
                        <a:rPr lang="en-AU" sz="1000" kern="1200" dirty="0">
                          <a:solidFill>
                            <a:schemeClr val="tx2"/>
                          </a:solidFill>
                          <a:effectLst/>
                          <a:latin typeface="+mn-lt"/>
                          <a:ea typeface="+mn-ea"/>
                          <a:cs typeface="+mn-cs"/>
                        </a:rPr>
                        <a:t>Our customers spend a significant proportion of their lives using the assets and services we provide, often without a realistic alternative option. Ensuring we continue </a:t>
                      </a:r>
                      <a:r>
                        <a:rPr lang="en-AU" sz="1000" b="1" kern="1200" dirty="0">
                          <a:solidFill>
                            <a:schemeClr val="tx2"/>
                          </a:solidFill>
                          <a:effectLst/>
                          <a:latin typeface="+mn-lt"/>
                          <a:ea typeface="+mn-ea"/>
                          <a:cs typeface="+mn-cs"/>
                        </a:rPr>
                        <a:t>to deliver against the standards we set</a:t>
                      </a:r>
                      <a:r>
                        <a:rPr lang="en-AU" sz="1000" kern="1200" dirty="0">
                          <a:solidFill>
                            <a:schemeClr val="tx2"/>
                          </a:solidFill>
                          <a:effectLst/>
                          <a:latin typeface="+mn-lt"/>
                          <a:ea typeface="+mn-ea"/>
                          <a:cs typeface="+mn-cs"/>
                        </a:rPr>
                        <a:t> and that our customers expect, is key.</a:t>
                      </a:r>
                      <a:endParaRPr lang="en-NZ" sz="1000" kern="1200" dirty="0">
                        <a:solidFill>
                          <a:schemeClr val="tx2"/>
                        </a:solidFill>
                        <a:effectLst/>
                        <a:latin typeface="+mn-lt"/>
                        <a:ea typeface="+mn-ea"/>
                        <a:cs typeface="+mn-cs"/>
                      </a:endParaRPr>
                    </a:p>
                    <a:p>
                      <a:endParaRPr lang="en-NZ" sz="1000" dirty="0">
                        <a:solidFill>
                          <a:schemeClr val="tx2"/>
                        </a:solidFill>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486832" rtl="0" eaLnBrk="1" fontAlgn="auto" latinLnBrk="0" hangingPunct="1">
                        <a:lnSpc>
                          <a:spcPct val="100000"/>
                        </a:lnSpc>
                        <a:spcBef>
                          <a:spcPts val="0"/>
                        </a:spcBef>
                        <a:spcAft>
                          <a:spcPts val="0"/>
                        </a:spcAft>
                        <a:buClrTx/>
                        <a:buSzTx/>
                        <a:buFontTx/>
                        <a:buNone/>
                        <a:tabLst/>
                        <a:defRPr/>
                      </a:pPr>
                      <a:r>
                        <a:rPr lang="en-NZ" sz="1000" kern="1200" dirty="0">
                          <a:solidFill>
                            <a:schemeClr val="tx2"/>
                          </a:solidFill>
                          <a:effectLst/>
                          <a:latin typeface="+mn-lt"/>
                          <a:ea typeface="+mn-ea"/>
                          <a:cs typeface="+mn-cs"/>
                        </a:rPr>
                        <a:t>Our goal: For our customers to experience journeys that are safe, reliable, resilient and connected, across public transport, active modes and road users.</a:t>
                      </a:r>
                    </a:p>
                    <a:p>
                      <a:endParaRPr lang="en-NZ" sz="1000" dirty="0">
                        <a:solidFill>
                          <a:schemeClr val="tx2"/>
                        </a:solidFill>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02174897"/>
                  </a:ext>
                </a:extLst>
              </a:tr>
              <a:tr h="370840">
                <a:tc gridSpan="2">
                  <a:txBody>
                    <a:bodyPr/>
                    <a:lstStyle/>
                    <a:p>
                      <a:r>
                        <a:rPr lang="en-NZ" sz="1400" b="1" kern="1200" dirty="0">
                          <a:solidFill>
                            <a:schemeClr val="bg1"/>
                          </a:solidFill>
                          <a:effectLst/>
                          <a:latin typeface="+mn-lt"/>
                          <a:ea typeface="+mn-ea"/>
                          <a:cs typeface="+mn-cs"/>
                        </a:rPr>
                        <a:t>4. Network Efficiency - </a:t>
                      </a:r>
                      <a:r>
                        <a:rPr lang="en-AU" sz="1400" b="1" kern="1200" dirty="0">
                          <a:solidFill>
                            <a:schemeClr val="bg1"/>
                          </a:solidFill>
                          <a:effectLst/>
                          <a:latin typeface="+mn-lt"/>
                          <a:ea typeface="+mn-ea"/>
                          <a:cs typeface="+mn-cs"/>
                        </a:rPr>
                        <a:t>Create an efficient transport system </a:t>
                      </a:r>
                      <a:endParaRPr lang="en-NZ" sz="14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solidFill>
                  </a:tcPr>
                </a:tc>
                <a:tc hMerge="1">
                  <a:txBody>
                    <a:bodyPr/>
                    <a:lstStyle/>
                    <a:p>
                      <a:endParaRPr lang="en-NZ" sz="1000" dirty="0">
                        <a:solidFill>
                          <a:schemeClr val="tx1"/>
                        </a:solidFill>
                      </a:endParaRPr>
                    </a:p>
                  </a:txBody>
                  <a:tcPr/>
                </a:tc>
                <a:extLst>
                  <a:ext uri="{0D108BD9-81ED-4DB2-BD59-A6C34878D82A}">
                    <a16:rowId xmlns:a16="http://schemas.microsoft.com/office/drawing/2014/main" val="3550691324"/>
                  </a:ext>
                </a:extLst>
              </a:tr>
              <a:tr h="370840">
                <a:tc>
                  <a:txBody>
                    <a:bodyPr/>
                    <a:lstStyle/>
                    <a:p>
                      <a:pPr marL="0" marR="0" lvl="0" indent="0" algn="l" defTabSz="486832" rtl="0" eaLnBrk="1" fontAlgn="auto" latinLnBrk="0" hangingPunct="1">
                        <a:lnSpc>
                          <a:spcPct val="100000"/>
                        </a:lnSpc>
                        <a:spcBef>
                          <a:spcPts val="0"/>
                        </a:spcBef>
                        <a:spcAft>
                          <a:spcPts val="0"/>
                        </a:spcAft>
                        <a:buClrTx/>
                        <a:buSzTx/>
                        <a:buFontTx/>
                        <a:buNone/>
                        <a:tabLst/>
                        <a:defRPr/>
                      </a:pPr>
                      <a:r>
                        <a:rPr lang="en-AU" sz="1000" kern="1200" dirty="0">
                          <a:solidFill>
                            <a:schemeClr val="tx2"/>
                          </a:solidFill>
                          <a:effectLst/>
                          <a:latin typeface="+mj-lt"/>
                          <a:ea typeface="+mn-ea"/>
                          <a:cs typeface="+mn-cs"/>
                        </a:rPr>
                        <a:t>The movement of people, goods and services to and around Auckland drives productivity and ultimately the </a:t>
                      </a:r>
                      <a:r>
                        <a:rPr lang="en-AU" sz="1000" b="1" kern="1200" dirty="0">
                          <a:solidFill>
                            <a:schemeClr val="tx2"/>
                          </a:solidFill>
                          <a:effectLst/>
                          <a:latin typeface="+mj-lt"/>
                          <a:ea typeface="+mn-ea"/>
                          <a:cs typeface="+mn-cs"/>
                        </a:rPr>
                        <a:t>prosperity</a:t>
                      </a:r>
                      <a:r>
                        <a:rPr lang="en-AU" sz="1000" kern="1200" dirty="0">
                          <a:solidFill>
                            <a:schemeClr val="tx2"/>
                          </a:solidFill>
                          <a:effectLst/>
                          <a:latin typeface="+mj-lt"/>
                          <a:ea typeface="+mn-ea"/>
                          <a:cs typeface="+mn-cs"/>
                        </a:rPr>
                        <a:t> of our people. Congestion currently imposes costs estimated to be worth $1.3bn a year, preventing further deterioration in the face of an increasing population will be a defining challenge. </a:t>
                      </a:r>
                      <a:endParaRPr lang="en-NZ" sz="1000" kern="1200" dirty="0">
                        <a:solidFill>
                          <a:schemeClr val="tx2"/>
                        </a:solidFill>
                        <a:effectLst/>
                        <a:latin typeface="+mj-lt"/>
                        <a:ea typeface="+mn-ea"/>
                        <a:cs typeface="+mn-cs"/>
                      </a:endParaRPr>
                    </a:p>
                    <a:p>
                      <a:endParaRPr lang="en-NZ" sz="1000" dirty="0">
                        <a:solidFill>
                          <a:schemeClr val="tx2"/>
                        </a:solidFill>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486832" rtl="0" eaLnBrk="1" fontAlgn="auto" latinLnBrk="0" hangingPunct="1">
                        <a:lnSpc>
                          <a:spcPct val="100000"/>
                        </a:lnSpc>
                        <a:spcBef>
                          <a:spcPts val="0"/>
                        </a:spcBef>
                        <a:spcAft>
                          <a:spcPts val="0"/>
                        </a:spcAft>
                        <a:buClrTx/>
                        <a:buSzTx/>
                        <a:buFontTx/>
                        <a:buNone/>
                        <a:tabLst/>
                        <a:defRPr/>
                      </a:pPr>
                      <a:r>
                        <a:rPr lang="en-NZ" sz="1000" kern="1200" dirty="0">
                          <a:solidFill>
                            <a:schemeClr val="tx2"/>
                          </a:solidFill>
                          <a:effectLst/>
                          <a:latin typeface="+mn-lt"/>
                          <a:ea typeface="+mn-ea"/>
                          <a:cs typeface="+mn-cs"/>
                        </a:rPr>
                        <a:t>Our goal: Optimising the use of the existing network to get the most productive use from our assets and resources in terms of capacity, utilisation, throughput, and ultimately the movement of people throughout the city.</a:t>
                      </a:r>
                    </a:p>
                    <a:p>
                      <a:endParaRPr lang="en-NZ" sz="1000" dirty="0">
                        <a:solidFill>
                          <a:schemeClr val="tx2"/>
                        </a:solidFill>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18535185"/>
                  </a:ext>
                </a:extLst>
              </a:tr>
            </a:tbl>
          </a:graphicData>
        </a:graphic>
      </p:graphicFrame>
      <p:sp>
        <p:nvSpPr>
          <p:cNvPr id="10" name="Content Placeholder 1">
            <a:extLst>
              <a:ext uri="{FF2B5EF4-FFF2-40B4-BE49-F238E27FC236}">
                <a16:creationId xmlns:a16="http://schemas.microsoft.com/office/drawing/2014/main" id="{24C09118-F7DE-4ED2-95FB-342823CF6F25}"/>
              </a:ext>
            </a:extLst>
          </p:cNvPr>
          <p:cNvSpPr>
            <a:spLocks noGrp="1"/>
          </p:cNvSpPr>
          <p:nvPr>
            <p:ph idx="1"/>
          </p:nvPr>
        </p:nvSpPr>
        <p:spPr>
          <a:xfrm>
            <a:off x="268815" y="1230142"/>
            <a:ext cx="8664605" cy="421325"/>
          </a:xfrm>
        </p:spPr>
        <p:txBody>
          <a:bodyPr/>
          <a:lstStyle/>
          <a:p>
            <a:pPr marL="0" indent="0">
              <a:buNone/>
            </a:pPr>
            <a:r>
              <a:rPr lang="en-NZ" sz="2000" dirty="0"/>
              <a:t>8 x External Performance Goals:</a:t>
            </a:r>
          </a:p>
        </p:txBody>
      </p:sp>
      <p:sp>
        <p:nvSpPr>
          <p:cNvPr id="6" name="Content Placeholder 1">
            <a:extLst>
              <a:ext uri="{FF2B5EF4-FFF2-40B4-BE49-F238E27FC236}">
                <a16:creationId xmlns:a16="http://schemas.microsoft.com/office/drawing/2014/main" id="{ED8404FA-B056-4FBE-AB9F-DC876B511CCC}"/>
              </a:ext>
            </a:extLst>
          </p:cNvPr>
          <p:cNvSpPr txBox="1">
            <a:spLocks/>
          </p:cNvSpPr>
          <p:nvPr/>
        </p:nvSpPr>
        <p:spPr>
          <a:xfrm>
            <a:off x="268814" y="6853387"/>
            <a:ext cx="9219496" cy="245913"/>
          </a:xfrm>
          <a:prstGeom prst="rect">
            <a:avLst/>
          </a:prstGeom>
        </p:spPr>
        <p:txBody>
          <a:bodyPr lIns="91424" tIns="45712" rIns="91424" bIns="45712"/>
          <a:lstStyle>
            <a:lvl1pPr marL="365124" indent="-365124" algn="l" defTabSz="486832" rtl="0" eaLnBrk="1" latinLnBrk="0" hangingPunct="1">
              <a:spcBef>
                <a:spcPct val="20000"/>
              </a:spcBef>
              <a:buFont typeface="Arial"/>
              <a:buChar char="•"/>
              <a:defRPr sz="2700" kern="1200" baseline="0">
                <a:solidFill>
                  <a:schemeClr val="tx2"/>
                </a:solidFill>
                <a:latin typeface="+mn-lt"/>
                <a:ea typeface="+mn-ea"/>
                <a:cs typeface="+mn-cs"/>
              </a:defRPr>
            </a:lvl1pPr>
            <a:lvl2pPr marL="943950" indent="-457118" algn="l" defTabSz="486832" rtl="0" eaLnBrk="1" latinLnBrk="0" hangingPunct="1">
              <a:spcBef>
                <a:spcPct val="20000"/>
              </a:spcBef>
              <a:buFont typeface="Arial" pitchFamily="34" charset="0"/>
              <a:buChar char="•"/>
              <a:defRPr sz="2700" kern="1200" baseline="0">
                <a:solidFill>
                  <a:schemeClr val="tx2"/>
                </a:solidFill>
                <a:latin typeface="+mn-lt"/>
                <a:ea typeface="+mn-ea"/>
                <a:cs typeface="+mn-cs"/>
              </a:defRPr>
            </a:lvl2pPr>
            <a:lvl3pPr marL="1217079" indent="-243415" algn="l" defTabSz="486832" rtl="0" eaLnBrk="1" latinLnBrk="0" hangingPunct="1">
              <a:spcBef>
                <a:spcPct val="20000"/>
              </a:spcBef>
              <a:buFont typeface="Arial"/>
              <a:buChar char="•"/>
              <a:defRPr sz="2700" kern="1200" baseline="0">
                <a:solidFill>
                  <a:schemeClr val="tx2"/>
                </a:solidFill>
                <a:latin typeface="+mn-lt"/>
                <a:ea typeface="+mn-ea"/>
                <a:cs typeface="+mn-cs"/>
              </a:defRPr>
            </a:lvl3pPr>
            <a:lvl4pPr marL="1917612" indent="-457118" algn="l" defTabSz="486832" rtl="0" eaLnBrk="1" latinLnBrk="0" hangingPunct="1">
              <a:spcBef>
                <a:spcPct val="20000"/>
              </a:spcBef>
              <a:buFont typeface="Arial" pitchFamily="34" charset="0"/>
              <a:buChar char="•"/>
              <a:defRPr sz="2700" kern="1200" baseline="0">
                <a:solidFill>
                  <a:schemeClr val="tx2"/>
                </a:solidFill>
                <a:latin typeface="+mn-lt"/>
                <a:ea typeface="+mn-ea"/>
                <a:cs typeface="+mn-cs"/>
              </a:defRPr>
            </a:lvl4pPr>
            <a:lvl5pPr marL="2404444" indent="-457118" algn="l" defTabSz="486832" rtl="0" eaLnBrk="1" latinLnBrk="0" hangingPunct="1">
              <a:spcBef>
                <a:spcPct val="20000"/>
              </a:spcBef>
              <a:buFont typeface="Arial" pitchFamily="34" charset="0"/>
              <a:buChar char="•"/>
              <a:defRPr sz="2700" kern="1200" baseline="0">
                <a:solidFill>
                  <a:schemeClr val="tx2"/>
                </a:solidFill>
                <a:latin typeface="+mn-lt"/>
                <a:ea typeface="+mn-ea"/>
                <a:cs typeface="+mn-cs"/>
              </a:defRPr>
            </a:lvl5pPr>
            <a:lvl6pPr marL="2677572" indent="-243415" algn="l" defTabSz="486832" rtl="0" eaLnBrk="1" latinLnBrk="0" hangingPunct="1">
              <a:spcBef>
                <a:spcPct val="20000"/>
              </a:spcBef>
              <a:buFont typeface="Arial"/>
              <a:buChar char="•"/>
              <a:defRPr sz="2100" kern="1200">
                <a:solidFill>
                  <a:schemeClr val="tx1"/>
                </a:solidFill>
                <a:latin typeface="+mn-lt"/>
                <a:ea typeface="+mn-ea"/>
                <a:cs typeface="+mn-cs"/>
              </a:defRPr>
            </a:lvl6pPr>
            <a:lvl7pPr marL="3164404" indent="-243415" algn="l" defTabSz="486832" rtl="0" eaLnBrk="1" latinLnBrk="0" hangingPunct="1">
              <a:spcBef>
                <a:spcPct val="20000"/>
              </a:spcBef>
              <a:buFont typeface="Arial"/>
              <a:buChar char="•"/>
              <a:defRPr sz="2100" kern="1200">
                <a:solidFill>
                  <a:schemeClr val="tx1"/>
                </a:solidFill>
                <a:latin typeface="+mn-lt"/>
                <a:ea typeface="+mn-ea"/>
                <a:cs typeface="+mn-cs"/>
              </a:defRPr>
            </a:lvl7pPr>
            <a:lvl8pPr marL="3651235" indent="-243415" algn="l" defTabSz="486832" rtl="0" eaLnBrk="1" latinLnBrk="0" hangingPunct="1">
              <a:spcBef>
                <a:spcPct val="20000"/>
              </a:spcBef>
              <a:buFont typeface="Arial"/>
              <a:buChar char="•"/>
              <a:defRPr sz="2100" kern="1200">
                <a:solidFill>
                  <a:schemeClr val="tx1"/>
                </a:solidFill>
                <a:latin typeface="+mn-lt"/>
                <a:ea typeface="+mn-ea"/>
                <a:cs typeface="+mn-cs"/>
              </a:defRPr>
            </a:lvl8pPr>
            <a:lvl9pPr marL="4138066" indent="-243415" algn="l" defTabSz="486832" rtl="0" eaLnBrk="1" latinLnBrk="0" hangingPunct="1">
              <a:spcBef>
                <a:spcPct val="20000"/>
              </a:spcBef>
              <a:buFont typeface="Arial"/>
              <a:buChar char="•"/>
              <a:defRPr sz="2100" kern="1200">
                <a:solidFill>
                  <a:schemeClr val="tx1"/>
                </a:solidFill>
                <a:latin typeface="+mn-lt"/>
                <a:ea typeface="+mn-ea"/>
                <a:cs typeface="+mn-cs"/>
              </a:defRPr>
            </a:lvl9pPr>
          </a:lstStyle>
          <a:p>
            <a:pPr marL="0" indent="0">
              <a:buFont typeface="Arial"/>
              <a:buNone/>
            </a:pPr>
            <a:r>
              <a:rPr lang="en-NZ" sz="1000" dirty="0"/>
              <a:t>* Note: The content on this slide has been taken from the AT Performance Management Framework (v9.1) draft – which is still to be finalised </a:t>
            </a:r>
          </a:p>
        </p:txBody>
      </p:sp>
    </p:spTree>
    <p:extLst>
      <p:ext uri="{BB962C8B-B14F-4D97-AF65-F5344CB8AC3E}">
        <p14:creationId xmlns:p14="http://schemas.microsoft.com/office/powerpoint/2010/main" val="81941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0A0C1E3-23A1-40E0-83EB-CA5397B30222}"/>
              </a:ext>
            </a:extLst>
          </p:cNvPr>
          <p:cNvSpPr/>
          <p:nvPr/>
        </p:nvSpPr>
        <p:spPr>
          <a:xfrm>
            <a:off x="0" y="5994400"/>
            <a:ext cx="9944100" cy="11049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4" name="Title 2">
            <a:extLst>
              <a:ext uri="{FF2B5EF4-FFF2-40B4-BE49-F238E27FC236}">
                <a16:creationId xmlns:a16="http://schemas.microsoft.com/office/drawing/2014/main" id="{A8D39CA3-99D6-4C29-8DBA-CBDD104D1FF8}"/>
              </a:ext>
            </a:extLst>
          </p:cNvPr>
          <p:cNvSpPr txBox="1">
            <a:spLocks/>
          </p:cNvSpPr>
          <p:nvPr/>
        </p:nvSpPr>
        <p:spPr>
          <a:xfrm>
            <a:off x="0" y="0"/>
            <a:ext cx="9944099" cy="1155940"/>
          </a:xfrm>
          <a:prstGeom prst="rect">
            <a:avLst/>
          </a:prstGeom>
          <a:solidFill>
            <a:srgbClr val="203D58"/>
          </a:solidFill>
        </p:spPr>
        <p:txBody>
          <a:bodyPr lIns="91424" tIns="45712" rIns="91424" bIns="45712" anchor="ctr"/>
          <a:lstStyle>
            <a:lvl1pPr algn="ctr" defTabSz="486832" rtl="0" eaLnBrk="1" latinLnBrk="0" hangingPunct="1">
              <a:spcBef>
                <a:spcPct val="0"/>
              </a:spcBef>
              <a:buNone/>
              <a:defRPr sz="3800" b="1" kern="1200">
                <a:solidFill>
                  <a:schemeClr val="tx2"/>
                </a:solidFill>
                <a:latin typeface="+mj-lt"/>
                <a:ea typeface="+mj-ea"/>
                <a:cs typeface="+mj-cs"/>
              </a:defRPr>
            </a:lvl1pPr>
          </a:lstStyle>
          <a:p>
            <a:pPr algn="l"/>
            <a:r>
              <a:rPr lang="en-NZ" dirty="0">
                <a:solidFill>
                  <a:schemeClr val="bg1"/>
                </a:solidFill>
              </a:rPr>
              <a:t>  </a:t>
            </a:r>
            <a:r>
              <a:rPr lang="en-NZ" sz="3000" dirty="0">
                <a:solidFill>
                  <a:schemeClr val="bg1"/>
                </a:solidFill>
              </a:rPr>
              <a:t>Appendix 1 – Business Value Cheat Sheet (2 of 3)</a:t>
            </a:r>
          </a:p>
        </p:txBody>
      </p:sp>
      <p:graphicFrame>
        <p:nvGraphicFramePr>
          <p:cNvPr id="8" name="Table 7">
            <a:extLst>
              <a:ext uri="{FF2B5EF4-FFF2-40B4-BE49-F238E27FC236}">
                <a16:creationId xmlns:a16="http://schemas.microsoft.com/office/drawing/2014/main" id="{CB38165D-BBB1-4CF1-9DF3-027AE867ACE9}"/>
              </a:ext>
            </a:extLst>
          </p:cNvPr>
          <p:cNvGraphicFramePr>
            <a:graphicFrameLocks noGrp="1"/>
          </p:cNvGraphicFramePr>
          <p:nvPr>
            <p:extLst>
              <p:ext uri="{D42A27DB-BD31-4B8C-83A1-F6EECF244321}">
                <p14:modId xmlns:p14="http://schemas.microsoft.com/office/powerpoint/2010/main" val="2137022520"/>
              </p:ext>
            </p:extLst>
          </p:nvPr>
        </p:nvGraphicFramePr>
        <p:xfrm>
          <a:off x="268815" y="1617491"/>
          <a:ext cx="9219496" cy="4744720"/>
        </p:xfrm>
        <a:graphic>
          <a:graphicData uri="http://schemas.openxmlformats.org/drawingml/2006/table">
            <a:tbl>
              <a:tblPr firstRow="1" bandRow="1">
                <a:tableStyleId>{5C22544A-7EE6-4342-B048-85BDC9FD1C3A}</a:tableStyleId>
              </a:tblPr>
              <a:tblGrid>
                <a:gridCol w="4267519">
                  <a:extLst>
                    <a:ext uri="{9D8B030D-6E8A-4147-A177-3AD203B41FA5}">
                      <a16:colId xmlns:a16="http://schemas.microsoft.com/office/drawing/2014/main" val="3433845157"/>
                    </a:ext>
                  </a:extLst>
                </a:gridCol>
                <a:gridCol w="4951977">
                  <a:extLst>
                    <a:ext uri="{9D8B030D-6E8A-4147-A177-3AD203B41FA5}">
                      <a16:colId xmlns:a16="http://schemas.microsoft.com/office/drawing/2014/main" val="3793369327"/>
                    </a:ext>
                  </a:extLst>
                </a:gridCol>
              </a:tblGrid>
              <a:tr h="370840">
                <a:tc gridSpan="2">
                  <a:txBody>
                    <a:bodyPr/>
                    <a:lstStyle/>
                    <a:p>
                      <a:r>
                        <a:rPr lang="en-NZ" sz="1400" b="1" kern="1200" dirty="0">
                          <a:solidFill>
                            <a:schemeClr val="bg1"/>
                          </a:solidFill>
                          <a:effectLst/>
                          <a:latin typeface="+mn-lt"/>
                          <a:ea typeface="+mn-ea"/>
                          <a:cs typeface="+mn-cs"/>
                        </a:rPr>
                        <a:t>5. Access - </a:t>
                      </a:r>
                      <a:r>
                        <a:rPr lang="en-AU" sz="1400" b="1" kern="1200" dirty="0">
                          <a:solidFill>
                            <a:schemeClr val="bg1"/>
                          </a:solidFill>
                          <a:effectLst/>
                          <a:latin typeface="+mn-lt"/>
                          <a:ea typeface="+mn-ea"/>
                          <a:cs typeface="+mn-cs"/>
                        </a:rPr>
                        <a:t>Ensure access to opportunities improves as Auckland grows</a:t>
                      </a:r>
                      <a:endParaRPr lang="en-NZ" sz="14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hMerge="1">
                  <a:txBody>
                    <a:bodyPr/>
                    <a:lstStyle/>
                    <a:p>
                      <a:endParaRPr lang="en-NZ" sz="1000" dirty="0">
                        <a:solidFill>
                          <a:schemeClr val="tx1"/>
                        </a:solidFill>
                      </a:endParaRPr>
                    </a:p>
                  </a:txBody>
                  <a:tcPr/>
                </a:tc>
                <a:extLst>
                  <a:ext uri="{0D108BD9-81ED-4DB2-BD59-A6C34878D82A}">
                    <a16:rowId xmlns:a16="http://schemas.microsoft.com/office/drawing/2014/main" val="1505930994"/>
                  </a:ext>
                </a:extLst>
              </a:tr>
              <a:tr h="370840">
                <a:tc>
                  <a:txBody>
                    <a:bodyPr/>
                    <a:lstStyle/>
                    <a:p>
                      <a:pPr marL="0" marR="0" lvl="0" indent="0" algn="l" defTabSz="486832" rtl="0" eaLnBrk="1" fontAlgn="auto" latinLnBrk="0" hangingPunct="1">
                        <a:lnSpc>
                          <a:spcPct val="100000"/>
                        </a:lnSpc>
                        <a:spcBef>
                          <a:spcPts val="0"/>
                        </a:spcBef>
                        <a:spcAft>
                          <a:spcPts val="0"/>
                        </a:spcAft>
                        <a:buClrTx/>
                        <a:buSzTx/>
                        <a:buFontTx/>
                        <a:buNone/>
                        <a:tabLst/>
                        <a:defRPr/>
                      </a:pPr>
                      <a:r>
                        <a:rPr lang="en-AU" sz="1000" kern="1200" dirty="0">
                          <a:solidFill>
                            <a:schemeClr val="tx2"/>
                          </a:solidFill>
                          <a:effectLst/>
                          <a:latin typeface="+mn-lt"/>
                          <a:ea typeface="+mn-ea"/>
                          <a:cs typeface="+mn-cs"/>
                        </a:rPr>
                        <a:t>The movement of people, goods and services to and around Auckland drives productivity and ultimately the </a:t>
                      </a:r>
                      <a:r>
                        <a:rPr lang="en-AU" sz="1000" b="1" kern="1200" dirty="0">
                          <a:solidFill>
                            <a:schemeClr val="tx2"/>
                          </a:solidFill>
                          <a:effectLst/>
                          <a:latin typeface="+mn-lt"/>
                          <a:ea typeface="+mn-ea"/>
                          <a:cs typeface="+mn-cs"/>
                        </a:rPr>
                        <a:t>prosperity</a:t>
                      </a:r>
                      <a:r>
                        <a:rPr lang="en-AU" sz="1000" kern="1200" dirty="0">
                          <a:solidFill>
                            <a:schemeClr val="tx2"/>
                          </a:solidFill>
                          <a:effectLst/>
                          <a:latin typeface="+mn-lt"/>
                          <a:ea typeface="+mn-ea"/>
                          <a:cs typeface="+mn-cs"/>
                        </a:rPr>
                        <a:t> of our people. Congestion currently imposes costs estimated to be worth $1.3bn a year, preventing further deterioration in the face of an increasing population will be a defining challenge. </a:t>
                      </a:r>
                      <a:endParaRPr lang="en-NZ" sz="1000" kern="1200" dirty="0">
                        <a:solidFill>
                          <a:schemeClr val="tx2"/>
                        </a:solidFill>
                        <a:effectLst/>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486832" rtl="0" eaLnBrk="1" fontAlgn="auto" latinLnBrk="0" hangingPunct="1">
                        <a:lnSpc>
                          <a:spcPct val="100000"/>
                        </a:lnSpc>
                        <a:spcBef>
                          <a:spcPts val="0"/>
                        </a:spcBef>
                        <a:spcAft>
                          <a:spcPts val="0"/>
                        </a:spcAft>
                        <a:buClrTx/>
                        <a:buSzTx/>
                        <a:buFontTx/>
                        <a:buNone/>
                        <a:tabLst/>
                        <a:defRPr/>
                      </a:pPr>
                      <a:r>
                        <a:rPr lang="en-NZ" sz="1000" kern="1200" dirty="0">
                          <a:solidFill>
                            <a:schemeClr val="tx2"/>
                          </a:solidFill>
                          <a:effectLst/>
                          <a:latin typeface="+mn-lt"/>
                          <a:ea typeface="+mn-ea"/>
                          <a:cs typeface="+mn-cs"/>
                        </a:rPr>
                        <a:t>Our goal: We realise the benefits of Auckland’s growth through increasing accessibility by all modes to employment and services, schools, leisure centres and other key Auckland destinations.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152172675"/>
                  </a:ext>
                </a:extLst>
              </a:tr>
              <a:tr h="370840">
                <a:tc gridSpan="2">
                  <a:txBody>
                    <a:bodyPr/>
                    <a:lstStyle/>
                    <a:p>
                      <a:pPr>
                        <a:lnSpc>
                          <a:spcPct val="107000"/>
                        </a:lnSpc>
                        <a:spcAft>
                          <a:spcPts val="0"/>
                        </a:spcAft>
                      </a:pPr>
                      <a:r>
                        <a:rPr lang="en-NZ" sz="1400" b="1" dirty="0">
                          <a:solidFill>
                            <a:srgbClr val="FFFFFF"/>
                          </a:solidFill>
                          <a:effectLst/>
                          <a:latin typeface="+mn-lt"/>
                          <a:ea typeface="Calibri" panose="020F0502020204030204" pitchFamily="34" charset="0"/>
                          <a:cs typeface="Times New Roman" panose="02020603050405020304" pitchFamily="18" charset="0"/>
                        </a:rPr>
                        <a:t>6. Regeneration - </a:t>
                      </a:r>
                      <a:r>
                        <a:rPr lang="en-AU" sz="1400" b="1" dirty="0">
                          <a:solidFill>
                            <a:srgbClr val="FFFFFF"/>
                          </a:solidFill>
                          <a:effectLst/>
                          <a:latin typeface="+mn-lt"/>
                          <a:ea typeface="Calibri" panose="020F0502020204030204" pitchFamily="34" charset="0"/>
                          <a:cs typeface="Times New Roman" panose="02020603050405020304" pitchFamily="18" charset="0"/>
                        </a:rPr>
                        <a:t>Use transport investment to support a quality compact city</a:t>
                      </a:r>
                      <a:endParaRPr lang="en-NZ" sz="14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hMerge="1">
                  <a:txBody>
                    <a:bodyPr/>
                    <a:lstStyle/>
                    <a:p>
                      <a:pPr>
                        <a:lnSpc>
                          <a:spcPct val="107000"/>
                        </a:lnSpc>
                        <a:spcAft>
                          <a:spcPts val="0"/>
                        </a:spcAft>
                      </a:pPr>
                      <a:endParaRPr lang="en-NZ"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13194742"/>
                  </a:ext>
                </a:extLst>
              </a:tr>
              <a:tr h="370840">
                <a:tc>
                  <a:txBody>
                    <a:bodyPr/>
                    <a:lstStyle/>
                    <a:p>
                      <a:r>
                        <a:rPr lang="en-AU" sz="1000" kern="1200" dirty="0">
                          <a:solidFill>
                            <a:schemeClr val="tx2"/>
                          </a:solidFill>
                          <a:effectLst/>
                          <a:latin typeface="+mn-lt"/>
                          <a:ea typeface="+mn-ea"/>
                          <a:cs typeface="+mn-cs"/>
                        </a:rPr>
                        <a:t>Investment in </a:t>
                      </a:r>
                      <a:r>
                        <a:rPr lang="en-AU" sz="1000" b="1" kern="1200" dirty="0">
                          <a:solidFill>
                            <a:schemeClr val="tx2"/>
                          </a:solidFill>
                          <a:effectLst/>
                          <a:latin typeface="+mn-lt"/>
                          <a:ea typeface="+mn-ea"/>
                          <a:cs typeface="+mn-cs"/>
                        </a:rPr>
                        <a:t>transport shapes the city we live in</a:t>
                      </a:r>
                      <a:r>
                        <a:rPr lang="en-AU" sz="1000" kern="1200" dirty="0">
                          <a:solidFill>
                            <a:schemeClr val="tx2"/>
                          </a:solidFill>
                          <a:effectLst/>
                          <a:latin typeface="+mn-lt"/>
                          <a:ea typeface="+mn-ea"/>
                          <a:cs typeface="+mn-cs"/>
                        </a:rPr>
                        <a:t>. Our interchanges are some of the busiest places in New Zealand and catalyse the development of new housing, businesses and offices</a:t>
                      </a:r>
                      <a:endParaRPr lang="en-NZ" sz="1000" dirty="0">
                        <a:solidFill>
                          <a:schemeClr val="tx2"/>
                        </a:solidFill>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486832" rtl="0" eaLnBrk="1" fontAlgn="auto" latinLnBrk="0" hangingPunct="1">
                        <a:lnSpc>
                          <a:spcPct val="100000"/>
                        </a:lnSpc>
                        <a:spcBef>
                          <a:spcPts val="0"/>
                        </a:spcBef>
                        <a:spcAft>
                          <a:spcPts val="0"/>
                        </a:spcAft>
                        <a:buClrTx/>
                        <a:buSzTx/>
                        <a:buFontTx/>
                        <a:buNone/>
                        <a:tabLst/>
                        <a:defRPr/>
                      </a:pPr>
                      <a:r>
                        <a:rPr lang="en-NZ" sz="1000" kern="1200" dirty="0">
                          <a:solidFill>
                            <a:schemeClr val="tx2"/>
                          </a:solidFill>
                          <a:effectLst/>
                          <a:latin typeface="+mn-lt"/>
                          <a:ea typeface="+mn-ea"/>
                          <a:cs typeface="+mn-cs"/>
                        </a:rPr>
                        <a:t>Our goal: To provide a transport system that improves Auckland’s liveability, supports growth, urban redevelopment and regeneration, and promotes access to employment and places that are convenient and suit our lifestyles.</a:t>
                      </a:r>
                    </a:p>
                    <a:p>
                      <a:endParaRPr lang="en-NZ" sz="1000" dirty="0">
                        <a:solidFill>
                          <a:schemeClr val="tx2"/>
                        </a:solidFill>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02174897"/>
                  </a:ext>
                </a:extLst>
              </a:tr>
              <a:tr h="370840">
                <a:tc gridSpan="2">
                  <a:txBody>
                    <a:bodyPr/>
                    <a:lstStyle/>
                    <a:p>
                      <a:r>
                        <a:rPr lang="en-NZ" sz="1400" b="1" kern="1200" dirty="0">
                          <a:solidFill>
                            <a:schemeClr val="bg1"/>
                          </a:solidFill>
                          <a:effectLst/>
                          <a:latin typeface="+mn-lt"/>
                          <a:ea typeface="+mn-ea"/>
                          <a:cs typeface="+mn-cs"/>
                        </a:rPr>
                        <a:t>7. Equity - </a:t>
                      </a:r>
                      <a:r>
                        <a:rPr lang="en-AU" sz="1400" b="1" kern="1200" dirty="0">
                          <a:solidFill>
                            <a:schemeClr val="bg1"/>
                          </a:solidFill>
                          <a:effectLst/>
                          <a:latin typeface="+mn-lt"/>
                          <a:ea typeface="+mn-ea"/>
                          <a:cs typeface="+mn-cs"/>
                        </a:rPr>
                        <a:t>Make the transport network accessible to all</a:t>
                      </a:r>
                      <a:endParaRPr lang="en-NZ" sz="14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hMerge="1">
                  <a:txBody>
                    <a:bodyPr/>
                    <a:lstStyle/>
                    <a:p>
                      <a:endParaRPr lang="en-NZ" sz="1000" dirty="0">
                        <a:solidFill>
                          <a:schemeClr val="tx1"/>
                        </a:solidFill>
                      </a:endParaRPr>
                    </a:p>
                  </a:txBody>
                  <a:tcPr/>
                </a:tc>
                <a:extLst>
                  <a:ext uri="{0D108BD9-81ED-4DB2-BD59-A6C34878D82A}">
                    <a16:rowId xmlns:a16="http://schemas.microsoft.com/office/drawing/2014/main" val="3550691324"/>
                  </a:ext>
                </a:extLst>
              </a:tr>
              <a:tr h="370840">
                <a:tc>
                  <a:txBody>
                    <a:bodyPr/>
                    <a:lstStyle/>
                    <a:p>
                      <a:pPr marL="0" marR="0" lvl="0" indent="0" algn="l" defTabSz="486832" rtl="0" eaLnBrk="1" fontAlgn="auto" latinLnBrk="0" hangingPunct="1">
                        <a:lnSpc>
                          <a:spcPct val="100000"/>
                        </a:lnSpc>
                        <a:spcBef>
                          <a:spcPts val="0"/>
                        </a:spcBef>
                        <a:spcAft>
                          <a:spcPts val="0"/>
                        </a:spcAft>
                        <a:buClrTx/>
                        <a:buSzTx/>
                        <a:buFontTx/>
                        <a:buNone/>
                        <a:tabLst/>
                        <a:defRPr/>
                      </a:pPr>
                      <a:r>
                        <a:rPr lang="en-AU" sz="1000" kern="1200" dirty="0">
                          <a:solidFill>
                            <a:schemeClr val="tx2"/>
                          </a:solidFill>
                          <a:effectLst/>
                          <a:latin typeface="+mn-lt"/>
                          <a:ea typeface="+mn-ea"/>
                          <a:cs typeface="+mn-cs"/>
                        </a:rPr>
                        <a:t>Access to education, health services and employment is an important determinant of success. </a:t>
                      </a:r>
                      <a:r>
                        <a:rPr lang="en-AU" sz="1000" b="1" kern="1200" dirty="0">
                          <a:solidFill>
                            <a:schemeClr val="tx2"/>
                          </a:solidFill>
                          <a:effectLst/>
                          <a:latin typeface="+mn-lt"/>
                          <a:ea typeface="+mn-ea"/>
                          <a:cs typeface="+mn-cs"/>
                        </a:rPr>
                        <a:t>Providing equal access </a:t>
                      </a:r>
                      <a:r>
                        <a:rPr lang="en-AU" sz="1000" kern="1200" dirty="0">
                          <a:solidFill>
                            <a:schemeClr val="tx2"/>
                          </a:solidFill>
                          <a:effectLst/>
                          <a:latin typeface="+mn-lt"/>
                          <a:ea typeface="+mn-ea"/>
                          <a:cs typeface="+mn-cs"/>
                        </a:rPr>
                        <a:t>gives opportunities to those that may otherwise miss out due to physical disadvantage or geographical separation. </a:t>
                      </a:r>
                      <a:endParaRPr lang="en-NZ" sz="1000" kern="1200" dirty="0">
                        <a:solidFill>
                          <a:schemeClr val="tx2"/>
                        </a:solidFill>
                        <a:effectLst/>
                        <a:latin typeface="+mn-lt"/>
                        <a:ea typeface="+mn-ea"/>
                        <a:cs typeface="+mn-cs"/>
                      </a:endParaRPr>
                    </a:p>
                    <a:p>
                      <a:endParaRPr lang="en-NZ" sz="1000" dirty="0">
                        <a:solidFill>
                          <a:schemeClr val="tx2"/>
                        </a:solidFill>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486832" rtl="0" eaLnBrk="1" fontAlgn="auto" latinLnBrk="0" hangingPunct="1">
                        <a:lnSpc>
                          <a:spcPct val="100000"/>
                        </a:lnSpc>
                        <a:spcBef>
                          <a:spcPts val="0"/>
                        </a:spcBef>
                        <a:spcAft>
                          <a:spcPts val="0"/>
                        </a:spcAft>
                        <a:buClrTx/>
                        <a:buSzTx/>
                        <a:buFontTx/>
                        <a:buNone/>
                        <a:tabLst/>
                        <a:defRPr/>
                      </a:pPr>
                      <a:r>
                        <a:rPr lang="en-NZ" sz="1000" kern="1200" dirty="0">
                          <a:solidFill>
                            <a:schemeClr val="tx2"/>
                          </a:solidFill>
                          <a:effectLst/>
                          <a:latin typeface="+mn-lt"/>
                          <a:ea typeface="+mn-ea"/>
                          <a:cs typeface="+mn-cs"/>
                        </a:rPr>
                        <a:t>Our goal: A transport network that provides everyone, particularly those that are disadvantaged, with an equal opportunity to access all Auckland has to offer – including economic, social and cultural activities.</a:t>
                      </a:r>
                    </a:p>
                    <a:p>
                      <a:endParaRPr lang="en-NZ" sz="1000" dirty="0">
                        <a:solidFill>
                          <a:schemeClr val="tx2"/>
                        </a:solidFill>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18535185"/>
                  </a:ext>
                </a:extLst>
              </a:tr>
              <a:tr h="370840">
                <a:tc gridSpan="2">
                  <a:txBody>
                    <a:bodyPr/>
                    <a:lstStyle/>
                    <a:p>
                      <a:r>
                        <a:rPr lang="en-NZ" sz="1400" b="1" kern="1200" dirty="0">
                          <a:solidFill>
                            <a:schemeClr val="bg1"/>
                          </a:solidFill>
                          <a:effectLst/>
                          <a:latin typeface="+mn-lt"/>
                          <a:ea typeface="+mn-ea"/>
                          <a:cs typeface="+mn-cs"/>
                        </a:rPr>
                        <a:t>8.  Health &amp; Environment - </a:t>
                      </a:r>
                      <a:r>
                        <a:rPr lang="en-AU" sz="1400" b="1" kern="1200" dirty="0">
                          <a:solidFill>
                            <a:schemeClr val="bg1"/>
                          </a:solidFill>
                          <a:effectLst/>
                          <a:latin typeface="+mn-lt"/>
                          <a:ea typeface="+mn-ea"/>
                          <a:cs typeface="+mn-cs"/>
                        </a:rPr>
                        <a:t>Reduce the impact of transport on the environment &amp; human health</a:t>
                      </a:r>
                      <a:endParaRPr lang="en-NZ" sz="14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hMerge="1">
                  <a:txBody>
                    <a:bodyPr/>
                    <a:lstStyle/>
                    <a:p>
                      <a:endParaRPr lang="en-NZ" sz="1000" dirty="0">
                        <a:solidFill>
                          <a:schemeClr val="tx2"/>
                        </a:solidFill>
                        <a:latin typeface="+mn-lt"/>
                      </a:endParaRPr>
                    </a:p>
                  </a:txBody>
                  <a:tcPr/>
                </a:tc>
                <a:extLst>
                  <a:ext uri="{0D108BD9-81ED-4DB2-BD59-A6C34878D82A}">
                    <a16:rowId xmlns:a16="http://schemas.microsoft.com/office/drawing/2014/main" val="3012730502"/>
                  </a:ext>
                </a:extLst>
              </a:tr>
              <a:tr h="370840">
                <a:tc>
                  <a:txBody>
                    <a:bodyPr/>
                    <a:lstStyle/>
                    <a:p>
                      <a:pPr marL="0" marR="0" lvl="0" indent="0" algn="l" defTabSz="486832" rtl="0" eaLnBrk="1" fontAlgn="auto" latinLnBrk="0" hangingPunct="1">
                        <a:lnSpc>
                          <a:spcPct val="100000"/>
                        </a:lnSpc>
                        <a:spcBef>
                          <a:spcPts val="0"/>
                        </a:spcBef>
                        <a:spcAft>
                          <a:spcPts val="0"/>
                        </a:spcAft>
                        <a:buClrTx/>
                        <a:buSzTx/>
                        <a:buFontTx/>
                        <a:buNone/>
                        <a:tabLst/>
                        <a:defRPr/>
                      </a:pPr>
                      <a:r>
                        <a:rPr lang="en-AU" sz="1000" kern="1200" dirty="0">
                          <a:solidFill>
                            <a:schemeClr val="tx2"/>
                          </a:solidFill>
                          <a:effectLst/>
                          <a:latin typeface="+mn-lt"/>
                          <a:ea typeface="+mn-ea"/>
                          <a:cs typeface="+mn-cs"/>
                        </a:rPr>
                        <a:t>Encouraging use of active modes improves </a:t>
                      </a:r>
                      <a:r>
                        <a:rPr lang="en-AU" sz="1000" b="1" kern="1200" dirty="0">
                          <a:solidFill>
                            <a:schemeClr val="tx2"/>
                          </a:solidFill>
                          <a:effectLst/>
                          <a:latin typeface="+mn-lt"/>
                          <a:ea typeface="+mn-ea"/>
                          <a:cs typeface="+mn-cs"/>
                        </a:rPr>
                        <a:t>our health </a:t>
                      </a:r>
                      <a:r>
                        <a:rPr lang="en-AU" sz="1000" kern="1200" dirty="0">
                          <a:solidFill>
                            <a:schemeClr val="tx2"/>
                          </a:solidFill>
                          <a:effectLst/>
                          <a:latin typeface="+mn-lt"/>
                          <a:ea typeface="+mn-ea"/>
                          <a:cs typeface="+mn-cs"/>
                        </a:rPr>
                        <a:t>and reduces the emissions that would otherwise have been generated, while mitigating the impacts of infrastructure and services on the environment will </a:t>
                      </a:r>
                      <a:r>
                        <a:rPr lang="en-AU" sz="1000" b="1" kern="1200" dirty="0">
                          <a:solidFill>
                            <a:schemeClr val="tx2"/>
                          </a:solidFill>
                          <a:effectLst/>
                          <a:latin typeface="+mn-lt"/>
                          <a:ea typeface="+mn-ea"/>
                          <a:cs typeface="+mn-cs"/>
                        </a:rPr>
                        <a:t>ensure our environment can be enjoyed by us and future generations</a:t>
                      </a:r>
                      <a:r>
                        <a:rPr lang="en-AU" sz="1000" kern="1200" dirty="0">
                          <a:solidFill>
                            <a:schemeClr val="tx2"/>
                          </a:solidFill>
                          <a:effectLst/>
                          <a:latin typeface="+mn-lt"/>
                          <a:ea typeface="+mn-ea"/>
                          <a:cs typeface="+mn-cs"/>
                        </a:rPr>
                        <a:t>. </a:t>
                      </a:r>
                      <a:endParaRPr lang="en-NZ" sz="1000" kern="1200" dirty="0">
                        <a:solidFill>
                          <a:schemeClr val="tx2"/>
                        </a:solidFill>
                        <a:effectLst/>
                        <a:latin typeface="+mn-lt"/>
                        <a:ea typeface="+mn-ea"/>
                        <a:cs typeface="+mn-cs"/>
                      </a:endParaRPr>
                    </a:p>
                    <a:p>
                      <a:endParaRPr lang="en-NZ" sz="1000" dirty="0">
                        <a:solidFill>
                          <a:schemeClr val="tx2"/>
                        </a:solidFill>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486832" rtl="0" eaLnBrk="1" fontAlgn="auto" latinLnBrk="0" hangingPunct="1">
                        <a:lnSpc>
                          <a:spcPct val="100000"/>
                        </a:lnSpc>
                        <a:spcBef>
                          <a:spcPts val="0"/>
                        </a:spcBef>
                        <a:spcAft>
                          <a:spcPts val="0"/>
                        </a:spcAft>
                        <a:buClrTx/>
                        <a:buSzTx/>
                        <a:buFontTx/>
                        <a:buNone/>
                        <a:tabLst/>
                        <a:defRPr/>
                      </a:pPr>
                      <a:r>
                        <a:rPr lang="en-NZ" sz="1000" kern="1200" dirty="0">
                          <a:solidFill>
                            <a:schemeClr val="tx2"/>
                          </a:solidFill>
                          <a:effectLst/>
                          <a:latin typeface="+mn-lt"/>
                          <a:ea typeface="+mn-ea"/>
                          <a:cs typeface="+mn-cs"/>
                        </a:rPr>
                        <a:t>Our goal: To reduce the impact that we and those who use our assets have on the environment and human health through our investments and services.</a:t>
                      </a:r>
                    </a:p>
                    <a:p>
                      <a:endParaRPr lang="en-NZ" sz="1000" dirty="0">
                        <a:solidFill>
                          <a:schemeClr val="tx2"/>
                        </a:solidFill>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6798715"/>
                  </a:ext>
                </a:extLst>
              </a:tr>
            </a:tbl>
          </a:graphicData>
        </a:graphic>
      </p:graphicFrame>
      <p:sp>
        <p:nvSpPr>
          <p:cNvPr id="5" name="Content Placeholder 1">
            <a:extLst>
              <a:ext uri="{FF2B5EF4-FFF2-40B4-BE49-F238E27FC236}">
                <a16:creationId xmlns:a16="http://schemas.microsoft.com/office/drawing/2014/main" id="{3600817D-033F-48A1-939F-F69EE4F37F97}"/>
              </a:ext>
            </a:extLst>
          </p:cNvPr>
          <p:cNvSpPr>
            <a:spLocks noGrp="1"/>
          </p:cNvSpPr>
          <p:nvPr>
            <p:ph idx="1"/>
          </p:nvPr>
        </p:nvSpPr>
        <p:spPr>
          <a:xfrm>
            <a:off x="268815" y="1196166"/>
            <a:ext cx="8664605" cy="421325"/>
          </a:xfrm>
        </p:spPr>
        <p:txBody>
          <a:bodyPr/>
          <a:lstStyle/>
          <a:p>
            <a:pPr marL="0" indent="0">
              <a:buNone/>
            </a:pPr>
            <a:r>
              <a:rPr lang="en-NZ" sz="2000" dirty="0"/>
              <a:t>8 x External Performance Goals, continued:</a:t>
            </a:r>
          </a:p>
        </p:txBody>
      </p:sp>
      <p:sp>
        <p:nvSpPr>
          <p:cNvPr id="7" name="Content Placeholder 1">
            <a:extLst>
              <a:ext uri="{FF2B5EF4-FFF2-40B4-BE49-F238E27FC236}">
                <a16:creationId xmlns:a16="http://schemas.microsoft.com/office/drawing/2014/main" id="{806363ED-0B48-4F89-AE67-5B85CF3BFBF0}"/>
              </a:ext>
            </a:extLst>
          </p:cNvPr>
          <p:cNvSpPr txBox="1">
            <a:spLocks/>
          </p:cNvSpPr>
          <p:nvPr/>
        </p:nvSpPr>
        <p:spPr>
          <a:xfrm>
            <a:off x="268814" y="6853387"/>
            <a:ext cx="9219496" cy="245913"/>
          </a:xfrm>
          <a:prstGeom prst="rect">
            <a:avLst/>
          </a:prstGeom>
        </p:spPr>
        <p:txBody>
          <a:bodyPr lIns="91424" tIns="45712" rIns="91424" bIns="45712"/>
          <a:lstStyle>
            <a:lvl1pPr marL="365124" indent="-365124" algn="l" defTabSz="486832" rtl="0" eaLnBrk="1" latinLnBrk="0" hangingPunct="1">
              <a:spcBef>
                <a:spcPct val="20000"/>
              </a:spcBef>
              <a:buFont typeface="Arial"/>
              <a:buChar char="•"/>
              <a:defRPr sz="2700" kern="1200" baseline="0">
                <a:solidFill>
                  <a:schemeClr val="tx2"/>
                </a:solidFill>
                <a:latin typeface="+mn-lt"/>
                <a:ea typeface="+mn-ea"/>
                <a:cs typeface="+mn-cs"/>
              </a:defRPr>
            </a:lvl1pPr>
            <a:lvl2pPr marL="943950" indent="-457118" algn="l" defTabSz="486832" rtl="0" eaLnBrk="1" latinLnBrk="0" hangingPunct="1">
              <a:spcBef>
                <a:spcPct val="20000"/>
              </a:spcBef>
              <a:buFont typeface="Arial" pitchFamily="34" charset="0"/>
              <a:buChar char="•"/>
              <a:defRPr sz="2700" kern="1200" baseline="0">
                <a:solidFill>
                  <a:schemeClr val="tx2"/>
                </a:solidFill>
                <a:latin typeface="+mn-lt"/>
                <a:ea typeface="+mn-ea"/>
                <a:cs typeface="+mn-cs"/>
              </a:defRPr>
            </a:lvl2pPr>
            <a:lvl3pPr marL="1217079" indent="-243415" algn="l" defTabSz="486832" rtl="0" eaLnBrk="1" latinLnBrk="0" hangingPunct="1">
              <a:spcBef>
                <a:spcPct val="20000"/>
              </a:spcBef>
              <a:buFont typeface="Arial"/>
              <a:buChar char="•"/>
              <a:defRPr sz="2700" kern="1200" baseline="0">
                <a:solidFill>
                  <a:schemeClr val="tx2"/>
                </a:solidFill>
                <a:latin typeface="+mn-lt"/>
                <a:ea typeface="+mn-ea"/>
                <a:cs typeface="+mn-cs"/>
              </a:defRPr>
            </a:lvl3pPr>
            <a:lvl4pPr marL="1917612" indent="-457118" algn="l" defTabSz="486832" rtl="0" eaLnBrk="1" latinLnBrk="0" hangingPunct="1">
              <a:spcBef>
                <a:spcPct val="20000"/>
              </a:spcBef>
              <a:buFont typeface="Arial" pitchFamily="34" charset="0"/>
              <a:buChar char="•"/>
              <a:defRPr sz="2700" kern="1200" baseline="0">
                <a:solidFill>
                  <a:schemeClr val="tx2"/>
                </a:solidFill>
                <a:latin typeface="+mn-lt"/>
                <a:ea typeface="+mn-ea"/>
                <a:cs typeface="+mn-cs"/>
              </a:defRPr>
            </a:lvl4pPr>
            <a:lvl5pPr marL="2404444" indent="-457118" algn="l" defTabSz="486832" rtl="0" eaLnBrk="1" latinLnBrk="0" hangingPunct="1">
              <a:spcBef>
                <a:spcPct val="20000"/>
              </a:spcBef>
              <a:buFont typeface="Arial" pitchFamily="34" charset="0"/>
              <a:buChar char="•"/>
              <a:defRPr sz="2700" kern="1200" baseline="0">
                <a:solidFill>
                  <a:schemeClr val="tx2"/>
                </a:solidFill>
                <a:latin typeface="+mn-lt"/>
                <a:ea typeface="+mn-ea"/>
                <a:cs typeface="+mn-cs"/>
              </a:defRPr>
            </a:lvl5pPr>
            <a:lvl6pPr marL="2677572" indent="-243415" algn="l" defTabSz="486832" rtl="0" eaLnBrk="1" latinLnBrk="0" hangingPunct="1">
              <a:spcBef>
                <a:spcPct val="20000"/>
              </a:spcBef>
              <a:buFont typeface="Arial"/>
              <a:buChar char="•"/>
              <a:defRPr sz="2100" kern="1200">
                <a:solidFill>
                  <a:schemeClr val="tx1"/>
                </a:solidFill>
                <a:latin typeface="+mn-lt"/>
                <a:ea typeface="+mn-ea"/>
                <a:cs typeface="+mn-cs"/>
              </a:defRPr>
            </a:lvl6pPr>
            <a:lvl7pPr marL="3164404" indent="-243415" algn="l" defTabSz="486832" rtl="0" eaLnBrk="1" latinLnBrk="0" hangingPunct="1">
              <a:spcBef>
                <a:spcPct val="20000"/>
              </a:spcBef>
              <a:buFont typeface="Arial"/>
              <a:buChar char="•"/>
              <a:defRPr sz="2100" kern="1200">
                <a:solidFill>
                  <a:schemeClr val="tx1"/>
                </a:solidFill>
                <a:latin typeface="+mn-lt"/>
                <a:ea typeface="+mn-ea"/>
                <a:cs typeface="+mn-cs"/>
              </a:defRPr>
            </a:lvl7pPr>
            <a:lvl8pPr marL="3651235" indent="-243415" algn="l" defTabSz="486832" rtl="0" eaLnBrk="1" latinLnBrk="0" hangingPunct="1">
              <a:spcBef>
                <a:spcPct val="20000"/>
              </a:spcBef>
              <a:buFont typeface="Arial"/>
              <a:buChar char="•"/>
              <a:defRPr sz="2100" kern="1200">
                <a:solidFill>
                  <a:schemeClr val="tx1"/>
                </a:solidFill>
                <a:latin typeface="+mn-lt"/>
                <a:ea typeface="+mn-ea"/>
                <a:cs typeface="+mn-cs"/>
              </a:defRPr>
            </a:lvl8pPr>
            <a:lvl9pPr marL="4138066" indent="-243415" algn="l" defTabSz="486832" rtl="0" eaLnBrk="1" latinLnBrk="0" hangingPunct="1">
              <a:spcBef>
                <a:spcPct val="20000"/>
              </a:spcBef>
              <a:buFont typeface="Arial"/>
              <a:buChar char="•"/>
              <a:defRPr sz="2100" kern="1200">
                <a:solidFill>
                  <a:schemeClr val="tx1"/>
                </a:solidFill>
                <a:latin typeface="+mn-lt"/>
                <a:ea typeface="+mn-ea"/>
                <a:cs typeface="+mn-cs"/>
              </a:defRPr>
            </a:lvl9pPr>
          </a:lstStyle>
          <a:p>
            <a:pPr marL="0" indent="0">
              <a:buFont typeface="Arial"/>
              <a:buNone/>
            </a:pPr>
            <a:r>
              <a:rPr lang="en-NZ" sz="1000" dirty="0"/>
              <a:t>* Note: The content on this slide has been taken from the AT Performance Management Framework (v9.1) draft – which is still to be finalised </a:t>
            </a:r>
          </a:p>
        </p:txBody>
      </p:sp>
    </p:spTree>
    <p:extLst>
      <p:ext uri="{BB962C8B-B14F-4D97-AF65-F5344CB8AC3E}">
        <p14:creationId xmlns:p14="http://schemas.microsoft.com/office/powerpoint/2010/main" val="3989117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5942A7-9E65-4870-A883-D96C32C06769}"/>
              </a:ext>
            </a:extLst>
          </p:cNvPr>
          <p:cNvSpPr/>
          <p:nvPr/>
        </p:nvSpPr>
        <p:spPr>
          <a:xfrm>
            <a:off x="0" y="5994400"/>
            <a:ext cx="9944100" cy="11049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4" name="Title 2">
            <a:extLst>
              <a:ext uri="{FF2B5EF4-FFF2-40B4-BE49-F238E27FC236}">
                <a16:creationId xmlns:a16="http://schemas.microsoft.com/office/drawing/2014/main" id="{A8D39CA3-99D6-4C29-8DBA-CBDD104D1FF8}"/>
              </a:ext>
            </a:extLst>
          </p:cNvPr>
          <p:cNvSpPr txBox="1">
            <a:spLocks/>
          </p:cNvSpPr>
          <p:nvPr/>
        </p:nvSpPr>
        <p:spPr>
          <a:xfrm>
            <a:off x="0" y="0"/>
            <a:ext cx="9944099" cy="1155940"/>
          </a:xfrm>
          <a:prstGeom prst="rect">
            <a:avLst/>
          </a:prstGeom>
          <a:solidFill>
            <a:srgbClr val="203D58"/>
          </a:solidFill>
        </p:spPr>
        <p:txBody>
          <a:bodyPr lIns="91424" tIns="45712" rIns="91424" bIns="45712" anchor="ctr"/>
          <a:lstStyle>
            <a:lvl1pPr algn="ctr" defTabSz="486832" rtl="0" eaLnBrk="1" latinLnBrk="0" hangingPunct="1">
              <a:spcBef>
                <a:spcPct val="0"/>
              </a:spcBef>
              <a:buNone/>
              <a:defRPr sz="3800" b="1" kern="1200">
                <a:solidFill>
                  <a:schemeClr val="tx2"/>
                </a:solidFill>
                <a:latin typeface="+mj-lt"/>
                <a:ea typeface="+mj-ea"/>
                <a:cs typeface="+mj-cs"/>
              </a:defRPr>
            </a:lvl1pPr>
          </a:lstStyle>
          <a:p>
            <a:pPr algn="l"/>
            <a:r>
              <a:rPr lang="en-NZ" dirty="0">
                <a:solidFill>
                  <a:schemeClr val="bg1"/>
                </a:solidFill>
              </a:rPr>
              <a:t>  </a:t>
            </a:r>
            <a:r>
              <a:rPr lang="en-NZ" sz="3000" dirty="0">
                <a:solidFill>
                  <a:schemeClr val="bg1"/>
                </a:solidFill>
              </a:rPr>
              <a:t>Appendix 1 – Business Value Cheat Sheet (3 of 3)</a:t>
            </a:r>
          </a:p>
        </p:txBody>
      </p:sp>
      <p:sp>
        <p:nvSpPr>
          <p:cNvPr id="5" name="Content Placeholder 1">
            <a:extLst>
              <a:ext uri="{FF2B5EF4-FFF2-40B4-BE49-F238E27FC236}">
                <a16:creationId xmlns:a16="http://schemas.microsoft.com/office/drawing/2014/main" id="{3600817D-033F-48A1-939F-F69EE4F37F97}"/>
              </a:ext>
            </a:extLst>
          </p:cNvPr>
          <p:cNvSpPr>
            <a:spLocks noGrp="1"/>
          </p:cNvSpPr>
          <p:nvPr>
            <p:ph idx="1"/>
          </p:nvPr>
        </p:nvSpPr>
        <p:spPr>
          <a:xfrm>
            <a:off x="268815" y="1176053"/>
            <a:ext cx="8664605" cy="421325"/>
          </a:xfrm>
        </p:spPr>
        <p:txBody>
          <a:bodyPr/>
          <a:lstStyle/>
          <a:p>
            <a:pPr marL="0" indent="0">
              <a:buNone/>
            </a:pPr>
            <a:r>
              <a:rPr lang="en-NZ" sz="2000" dirty="0"/>
              <a:t>4 x Internal Performance Goals:</a:t>
            </a:r>
          </a:p>
        </p:txBody>
      </p:sp>
      <p:sp>
        <p:nvSpPr>
          <p:cNvPr id="6" name="Content Placeholder 1">
            <a:extLst>
              <a:ext uri="{FF2B5EF4-FFF2-40B4-BE49-F238E27FC236}">
                <a16:creationId xmlns:a16="http://schemas.microsoft.com/office/drawing/2014/main" id="{07C2AD56-D46C-4562-854B-3A9DC4F7B0A3}"/>
              </a:ext>
            </a:extLst>
          </p:cNvPr>
          <p:cNvSpPr txBox="1">
            <a:spLocks/>
          </p:cNvSpPr>
          <p:nvPr/>
        </p:nvSpPr>
        <p:spPr>
          <a:xfrm>
            <a:off x="268814" y="6853387"/>
            <a:ext cx="9219496" cy="245913"/>
          </a:xfrm>
          <a:prstGeom prst="rect">
            <a:avLst/>
          </a:prstGeom>
        </p:spPr>
        <p:txBody>
          <a:bodyPr lIns="91424" tIns="45712" rIns="91424" bIns="45712"/>
          <a:lstStyle>
            <a:lvl1pPr marL="365124" indent="-365124" algn="l" defTabSz="486832" rtl="0" eaLnBrk="1" latinLnBrk="0" hangingPunct="1">
              <a:spcBef>
                <a:spcPct val="20000"/>
              </a:spcBef>
              <a:buFont typeface="Arial"/>
              <a:buChar char="•"/>
              <a:defRPr sz="2700" kern="1200" baseline="0">
                <a:solidFill>
                  <a:schemeClr val="tx2"/>
                </a:solidFill>
                <a:latin typeface="+mn-lt"/>
                <a:ea typeface="+mn-ea"/>
                <a:cs typeface="+mn-cs"/>
              </a:defRPr>
            </a:lvl1pPr>
            <a:lvl2pPr marL="943950" indent="-457118" algn="l" defTabSz="486832" rtl="0" eaLnBrk="1" latinLnBrk="0" hangingPunct="1">
              <a:spcBef>
                <a:spcPct val="20000"/>
              </a:spcBef>
              <a:buFont typeface="Arial" pitchFamily="34" charset="0"/>
              <a:buChar char="•"/>
              <a:defRPr sz="2700" kern="1200" baseline="0">
                <a:solidFill>
                  <a:schemeClr val="tx2"/>
                </a:solidFill>
                <a:latin typeface="+mn-lt"/>
                <a:ea typeface="+mn-ea"/>
                <a:cs typeface="+mn-cs"/>
              </a:defRPr>
            </a:lvl2pPr>
            <a:lvl3pPr marL="1217079" indent="-243415" algn="l" defTabSz="486832" rtl="0" eaLnBrk="1" latinLnBrk="0" hangingPunct="1">
              <a:spcBef>
                <a:spcPct val="20000"/>
              </a:spcBef>
              <a:buFont typeface="Arial"/>
              <a:buChar char="•"/>
              <a:defRPr sz="2700" kern="1200" baseline="0">
                <a:solidFill>
                  <a:schemeClr val="tx2"/>
                </a:solidFill>
                <a:latin typeface="+mn-lt"/>
                <a:ea typeface="+mn-ea"/>
                <a:cs typeface="+mn-cs"/>
              </a:defRPr>
            </a:lvl3pPr>
            <a:lvl4pPr marL="1917612" indent="-457118" algn="l" defTabSz="486832" rtl="0" eaLnBrk="1" latinLnBrk="0" hangingPunct="1">
              <a:spcBef>
                <a:spcPct val="20000"/>
              </a:spcBef>
              <a:buFont typeface="Arial" pitchFamily="34" charset="0"/>
              <a:buChar char="•"/>
              <a:defRPr sz="2700" kern="1200" baseline="0">
                <a:solidFill>
                  <a:schemeClr val="tx2"/>
                </a:solidFill>
                <a:latin typeface="+mn-lt"/>
                <a:ea typeface="+mn-ea"/>
                <a:cs typeface="+mn-cs"/>
              </a:defRPr>
            </a:lvl4pPr>
            <a:lvl5pPr marL="2404444" indent="-457118" algn="l" defTabSz="486832" rtl="0" eaLnBrk="1" latinLnBrk="0" hangingPunct="1">
              <a:spcBef>
                <a:spcPct val="20000"/>
              </a:spcBef>
              <a:buFont typeface="Arial" pitchFamily="34" charset="0"/>
              <a:buChar char="•"/>
              <a:defRPr sz="2700" kern="1200" baseline="0">
                <a:solidFill>
                  <a:schemeClr val="tx2"/>
                </a:solidFill>
                <a:latin typeface="+mn-lt"/>
                <a:ea typeface="+mn-ea"/>
                <a:cs typeface="+mn-cs"/>
              </a:defRPr>
            </a:lvl5pPr>
            <a:lvl6pPr marL="2677572" indent="-243415" algn="l" defTabSz="486832" rtl="0" eaLnBrk="1" latinLnBrk="0" hangingPunct="1">
              <a:spcBef>
                <a:spcPct val="20000"/>
              </a:spcBef>
              <a:buFont typeface="Arial"/>
              <a:buChar char="•"/>
              <a:defRPr sz="2100" kern="1200">
                <a:solidFill>
                  <a:schemeClr val="tx1"/>
                </a:solidFill>
                <a:latin typeface="+mn-lt"/>
                <a:ea typeface="+mn-ea"/>
                <a:cs typeface="+mn-cs"/>
              </a:defRPr>
            </a:lvl6pPr>
            <a:lvl7pPr marL="3164404" indent="-243415" algn="l" defTabSz="486832" rtl="0" eaLnBrk="1" latinLnBrk="0" hangingPunct="1">
              <a:spcBef>
                <a:spcPct val="20000"/>
              </a:spcBef>
              <a:buFont typeface="Arial"/>
              <a:buChar char="•"/>
              <a:defRPr sz="2100" kern="1200">
                <a:solidFill>
                  <a:schemeClr val="tx1"/>
                </a:solidFill>
                <a:latin typeface="+mn-lt"/>
                <a:ea typeface="+mn-ea"/>
                <a:cs typeface="+mn-cs"/>
              </a:defRPr>
            </a:lvl7pPr>
            <a:lvl8pPr marL="3651235" indent="-243415" algn="l" defTabSz="486832" rtl="0" eaLnBrk="1" latinLnBrk="0" hangingPunct="1">
              <a:spcBef>
                <a:spcPct val="20000"/>
              </a:spcBef>
              <a:buFont typeface="Arial"/>
              <a:buChar char="•"/>
              <a:defRPr sz="2100" kern="1200">
                <a:solidFill>
                  <a:schemeClr val="tx1"/>
                </a:solidFill>
                <a:latin typeface="+mn-lt"/>
                <a:ea typeface="+mn-ea"/>
                <a:cs typeface="+mn-cs"/>
              </a:defRPr>
            </a:lvl8pPr>
            <a:lvl9pPr marL="4138066" indent="-243415" algn="l" defTabSz="486832" rtl="0" eaLnBrk="1" latinLnBrk="0" hangingPunct="1">
              <a:spcBef>
                <a:spcPct val="20000"/>
              </a:spcBef>
              <a:buFont typeface="Arial"/>
              <a:buChar char="•"/>
              <a:defRPr sz="2100" kern="1200">
                <a:solidFill>
                  <a:schemeClr val="tx1"/>
                </a:solidFill>
                <a:latin typeface="+mn-lt"/>
                <a:ea typeface="+mn-ea"/>
                <a:cs typeface="+mn-cs"/>
              </a:defRPr>
            </a:lvl9pPr>
          </a:lstStyle>
          <a:p>
            <a:pPr marL="0" indent="0">
              <a:buFont typeface="Arial"/>
              <a:buNone/>
            </a:pPr>
            <a:r>
              <a:rPr lang="en-NZ" sz="1000" dirty="0"/>
              <a:t>* Note: The content on this slide has been taken from the AT Performance Management Framework (v9.1) draft – which is still to be finalised </a:t>
            </a:r>
          </a:p>
        </p:txBody>
      </p:sp>
      <p:graphicFrame>
        <p:nvGraphicFramePr>
          <p:cNvPr id="7" name="Table 6">
            <a:extLst>
              <a:ext uri="{FF2B5EF4-FFF2-40B4-BE49-F238E27FC236}">
                <a16:creationId xmlns:a16="http://schemas.microsoft.com/office/drawing/2014/main" id="{49E55C2C-AF2A-4847-9951-A29E0DE28246}"/>
              </a:ext>
            </a:extLst>
          </p:cNvPr>
          <p:cNvGraphicFramePr>
            <a:graphicFrameLocks noGrp="1"/>
          </p:cNvGraphicFramePr>
          <p:nvPr>
            <p:extLst>
              <p:ext uri="{D42A27DB-BD31-4B8C-83A1-F6EECF244321}">
                <p14:modId xmlns:p14="http://schemas.microsoft.com/office/powerpoint/2010/main" val="2435293334"/>
              </p:ext>
            </p:extLst>
          </p:nvPr>
        </p:nvGraphicFramePr>
        <p:xfrm>
          <a:off x="268815" y="1617491"/>
          <a:ext cx="9219496" cy="5232400"/>
        </p:xfrm>
        <a:graphic>
          <a:graphicData uri="http://schemas.openxmlformats.org/drawingml/2006/table">
            <a:tbl>
              <a:tblPr firstRow="1" bandRow="1">
                <a:tableStyleId>{5C22544A-7EE6-4342-B048-85BDC9FD1C3A}</a:tableStyleId>
              </a:tblPr>
              <a:tblGrid>
                <a:gridCol w="4267519">
                  <a:extLst>
                    <a:ext uri="{9D8B030D-6E8A-4147-A177-3AD203B41FA5}">
                      <a16:colId xmlns:a16="http://schemas.microsoft.com/office/drawing/2014/main" val="3433845157"/>
                    </a:ext>
                  </a:extLst>
                </a:gridCol>
                <a:gridCol w="4951977">
                  <a:extLst>
                    <a:ext uri="{9D8B030D-6E8A-4147-A177-3AD203B41FA5}">
                      <a16:colId xmlns:a16="http://schemas.microsoft.com/office/drawing/2014/main" val="3793369327"/>
                    </a:ext>
                  </a:extLst>
                </a:gridCol>
              </a:tblGrid>
              <a:tr h="370840">
                <a:tc gridSpan="2">
                  <a:txBody>
                    <a:bodyPr/>
                    <a:lstStyle/>
                    <a:p>
                      <a:r>
                        <a:rPr lang="en-NZ" sz="1400" dirty="0">
                          <a:solidFill>
                            <a:schemeClr val="bg1"/>
                          </a:solidFill>
                          <a:latin typeface="+mn-lt"/>
                        </a:rPr>
                        <a:t>9. </a:t>
                      </a:r>
                      <a:r>
                        <a:rPr lang="en-NZ" sz="1400" b="1" dirty="0">
                          <a:solidFill>
                            <a:srgbClr val="FFFFFF"/>
                          </a:solidFill>
                          <a:effectLst/>
                          <a:latin typeface="+mn-lt"/>
                          <a:ea typeface="Calibri" panose="020F0502020204030204" pitchFamily="34" charset="0"/>
                          <a:cs typeface="Times New Roman" panose="02020603050405020304" pitchFamily="18" charset="0"/>
                        </a:rPr>
                        <a:t>Engagement - </a:t>
                      </a:r>
                      <a:r>
                        <a:rPr lang="en-AU" sz="1400" b="1" dirty="0">
                          <a:solidFill>
                            <a:srgbClr val="FFFFFF"/>
                          </a:solidFill>
                          <a:effectLst/>
                          <a:latin typeface="+mn-lt"/>
                          <a:ea typeface="Calibri" panose="020F0502020204030204" pitchFamily="34" charset="0"/>
                          <a:cs typeface="Times New Roman" panose="02020603050405020304" pitchFamily="18" charset="0"/>
                        </a:rPr>
                        <a:t>Improve the effectiveness of our community engagement</a:t>
                      </a:r>
                      <a:endParaRPr lang="en-NZ" sz="14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hMerge="1">
                  <a:txBody>
                    <a:bodyPr/>
                    <a:lstStyle/>
                    <a:p>
                      <a:endParaRPr lang="en-NZ" sz="1000" dirty="0">
                        <a:solidFill>
                          <a:schemeClr val="tx1"/>
                        </a:solidFill>
                      </a:endParaRPr>
                    </a:p>
                  </a:txBody>
                  <a:tcPr/>
                </a:tc>
                <a:extLst>
                  <a:ext uri="{0D108BD9-81ED-4DB2-BD59-A6C34878D82A}">
                    <a16:rowId xmlns:a16="http://schemas.microsoft.com/office/drawing/2014/main" val="1505930994"/>
                  </a:ext>
                </a:extLst>
              </a:tr>
              <a:tr h="370840">
                <a:tc>
                  <a:txBody>
                    <a:bodyPr/>
                    <a:lstStyle/>
                    <a:p>
                      <a:pPr marL="0" marR="0" lvl="0" indent="0" algn="l" defTabSz="486832" rtl="0" eaLnBrk="1" fontAlgn="auto" latinLnBrk="0" hangingPunct="1">
                        <a:lnSpc>
                          <a:spcPct val="100000"/>
                        </a:lnSpc>
                        <a:spcBef>
                          <a:spcPts val="0"/>
                        </a:spcBef>
                        <a:spcAft>
                          <a:spcPts val="0"/>
                        </a:spcAft>
                        <a:buClrTx/>
                        <a:buSzTx/>
                        <a:buFontTx/>
                        <a:buNone/>
                        <a:tabLst/>
                        <a:defRPr/>
                      </a:pPr>
                      <a:r>
                        <a:rPr lang="en-NZ" sz="1000" dirty="0">
                          <a:solidFill>
                            <a:schemeClr val="tx2"/>
                          </a:solidFill>
                          <a:effectLst/>
                          <a:latin typeface="+mn-lt"/>
                          <a:ea typeface="Calibri" panose="020F0502020204030204" pitchFamily="34" charset="0"/>
                          <a:cs typeface="Times New Roman" panose="02020603050405020304" pitchFamily="18" charset="0"/>
                        </a:rPr>
                        <a:t>Engaging with our customers provides us with a much better understanding of the problems they face and how the solutions we propose and whether the benefits and costs provide value for money, allowing us to optimise decisions and demonstrate the collaborative perception we aspire to.</a:t>
                      </a:r>
                    </a:p>
                    <a:p>
                      <a:pPr marL="0" marR="0" lvl="0" indent="0" algn="l" defTabSz="486832" rtl="0" eaLnBrk="1" fontAlgn="auto" latinLnBrk="0" hangingPunct="1">
                        <a:lnSpc>
                          <a:spcPct val="100000"/>
                        </a:lnSpc>
                        <a:spcBef>
                          <a:spcPts val="0"/>
                        </a:spcBef>
                        <a:spcAft>
                          <a:spcPts val="0"/>
                        </a:spcAft>
                        <a:buClrTx/>
                        <a:buSzTx/>
                        <a:buFontTx/>
                        <a:buNone/>
                        <a:tabLst/>
                        <a:defRPr/>
                      </a:pPr>
                      <a:endParaRPr lang="en-NZ" sz="1000" kern="1200" dirty="0">
                        <a:solidFill>
                          <a:schemeClr val="tx2"/>
                        </a:solidFill>
                        <a:effectLst/>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0000"/>
                        </a:lnSpc>
                        <a:spcBef>
                          <a:spcPts val="600"/>
                        </a:spcBef>
                        <a:spcAft>
                          <a:spcPts val="0"/>
                        </a:spcAft>
                      </a:pPr>
                      <a:r>
                        <a:rPr lang="en-NZ" sz="1000" dirty="0">
                          <a:solidFill>
                            <a:schemeClr val="tx2"/>
                          </a:solidFill>
                          <a:effectLst/>
                          <a:latin typeface="+mn-lt"/>
                          <a:ea typeface="Calibri" panose="020F0502020204030204" pitchFamily="34" charset="0"/>
                          <a:cs typeface="Times New Roman" panose="02020603050405020304" pitchFamily="18" charset="0"/>
                        </a:rPr>
                        <a:t>Our goal: Creating better relationships with our stakeholders and helping our customers to participate in consultation.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152172675"/>
                  </a:ext>
                </a:extLst>
              </a:tr>
              <a:tr h="370840">
                <a:tc gridSpan="2">
                  <a:txBody>
                    <a:bodyPr/>
                    <a:lstStyle/>
                    <a:p>
                      <a:pPr marL="0" marR="0" lvl="0" indent="0" algn="l" defTabSz="486832" rtl="0" eaLnBrk="1" fontAlgn="auto" latinLnBrk="0" hangingPunct="1">
                        <a:lnSpc>
                          <a:spcPct val="107000"/>
                        </a:lnSpc>
                        <a:spcBef>
                          <a:spcPts val="0"/>
                        </a:spcBef>
                        <a:spcAft>
                          <a:spcPts val="0"/>
                        </a:spcAft>
                        <a:buClrTx/>
                        <a:buSzTx/>
                        <a:buFontTx/>
                        <a:buNone/>
                        <a:tabLst/>
                        <a:defRPr/>
                      </a:pPr>
                      <a:r>
                        <a:rPr lang="en-NZ" sz="1400" b="1" dirty="0">
                          <a:solidFill>
                            <a:srgbClr val="FFFFFF"/>
                          </a:solidFill>
                          <a:effectLst/>
                          <a:latin typeface="+mn-lt"/>
                          <a:ea typeface="Calibri" panose="020F0502020204030204" pitchFamily="34" charset="0"/>
                          <a:cs typeface="Times New Roman" panose="02020603050405020304" pitchFamily="18" charset="0"/>
                        </a:rPr>
                        <a:t>10. </a:t>
                      </a:r>
                      <a:r>
                        <a:rPr lang="en-NZ" sz="1400" b="1" kern="1200" dirty="0">
                          <a:solidFill>
                            <a:schemeClr val="bg1"/>
                          </a:solidFill>
                          <a:effectLst/>
                          <a:latin typeface="+mn-lt"/>
                          <a:ea typeface="+mn-ea"/>
                          <a:cs typeface="+mn-cs"/>
                        </a:rPr>
                        <a:t>People - </a:t>
                      </a:r>
                      <a:r>
                        <a:rPr lang="en-AU" sz="1400" b="1" kern="1200" dirty="0">
                          <a:solidFill>
                            <a:schemeClr val="bg1"/>
                          </a:solidFill>
                          <a:effectLst/>
                          <a:latin typeface="+mn-lt"/>
                          <a:ea typeface="+mn-ea"/>
                          <a:cs typeface="+mn-cs"/>
                        </a:rPr>
                        <a:t>Enhance the experience of our people to deliver AT’s strategic goals</a:t>
                      </a:r>
                      <a:endParaRPr lang="en-NZ" sz="1400" dirty="0">
                        <a:solidFill>
                          <a:schemeClr val="bg1"/>
                        </a:solidFill>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hMerge="1">
                  <a:txBody>
                    <a:bodyPr/>
                    <a:lstStyle/>
                    <a:p>
                      <a:pPr>
                        <a:lnSpc>
                          <a:spcPct val="107000"/>
                        </a:lnSpc>
                        <a:spcAft>
                          <a:spcPts val="0"/>
                        </a:spcAft>
                      </a:pPr>
                      <a:endParaRPr lang="en-NZ"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13194742"/>
                  </a:ext>
                </a:extLst>
              </a:tr>
              <a:tr h="370840">
                <a:tc>
                  <a:txBody>
                    <a:bodyPr/>
                    <a:lstStyle/>
                    <a:p>
                      <a:pPr marL="0" marR="0" lvl="0" indent="0" algn="l" defTabSz="486832" rtl="0" eaLnBrk="1" fontAlgn="auto" latinLnBrk="0" hangingPunct="1">
                        <a:lnSpc>
                          <a:spcPct val="100000"/>
                        </a:lnSpc>
                        <a:spcBef>
                          <a:spcPts val="0"/>
                        </a:spcBef>
                        <a:spcAft>
                          <a:spcPts val="0"/>
                        </a:spcAft>
                        <a:buClrTx/>
                        <a:buSzTx/>
                        <a:buFontTx/>
                        <a:buNone/>
                        <a:tabLst/>
                        <a:defRPr/>
                      </a:pPr>
                      <a:r>
                        <a:rPr lang="en-NZ" sz="1000" dirty="0">
                          <a:solidFill>
                            <a:schemeClr val="tx2"/>
                          </a:solidFill>
                          <a:effectLst/>
                          <a:latin typeface="+mn-lt"/>
                          <a:ea typeface="Calibri" panose="020F0502020204030204" pitchFamily="34" charset="0"/>
                          <a:cs typeface="Times New Roman" panose="02020603050405020304" pitchFamily="18" charset="0"/>
                        </a:rPr>
                        <a:t>Without a healthy, engaged and appropriately skilled workforce we cannot hope to deliver the ambitious plans we have in place over the next 10 years. Ensuring that we are all in a position to best deliver for Auckland is paramount.</a:t>
                      </a:r>
                      <a:endParaRPr lang="en-NZ" sz="1100" dirty="0">
                        <a:solidFill>
                          <a:schemeClr val="tx2"/>
                        </a:solidFill>
                        <a:effectLst/>
                        <a:latin typeface="+mn-lt"/>
                        <a:ea typeface="Calibri" panose="020F0502020204030204" pitchFamily="34"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486832" rtl="0" eaLnBrk="1" fontAlgn="auto" latinLnBrk="0" hangingPunct="1">
                        <a:lnSpc>
                          <a:spcPct val="100000"/>
                        </a:lnSpc>
                        <a:spcBef>
                          <a:spcPts val="0"/>
                        </a:spcBef>
                        <a:spcAft>
                          <a:spcPts val="0"/>
                        </a:spcAft>
                        <a:buClrTx/>
                        <a:buSzTx/>
                        <a:buFontTx/>
                        <a:buNone/>
                        <a:tabLst/>
                        <a:defRPr/>
                      </a:pPr>
                      <a:r>
                        <a:rPr lang="en-NZ" sz="1000" dirty="0">
                          <a:solidFill>
                            <a:schemeClr val="tx2"/>
                          </a:solidFill>
                          <a:effectLst/>
                          <a:latin typeface="+mn-lt"/>
                          <a:ea typeface="Calibri" panose="020F0502020204030204" pitchFamily="34" charset="0"/>
                          <a:cs typeface="Times New Roman" panose="02020603050405020304" pitchFamily="18" charset="0"/>
                        </a:rPr>
                        <a:t>Our goal: Enhance organisational effectiveness to ensure AT delivers on its strategic goals, by developing a culture of leadership, wellbeing and learning, where everybody has the capability and opportunity to grow and perform at their best. An inclusive workplace where our people feel safe, respected, valued and supported, regardless of our differences.</a:t>
                      </a:r>
                    </a:p>
                    <a:p>
                      <a:pPr marL="0" marR="0" lvl="0" indent="0" algn="l" defTabSz="486832" rtl="0" eaLnBrk="1" fontAlgn="auto" latinLnBrk="0" hangingPunct="1">
                        <a:lnSpc>
                          <a:spcPct val="100000"/>
                        </a:lnSpc>
                        <a:spcBef>
                          <a:spcPts val="0"/>
                        </a:spcBef>
                        <a:spcAft>
                          <a:spcPts val="0"/>
                        </a:spcAft>
                        <a:buClrTx/>
                        <a:buSzTx/>
                        <a:buFontTx/>
                        <a:buNone/>
                        <a:tabLst/>
                        <a:defRPr/>
                      </a:pPr>
                      <a:endParaRPr lang="en-NZ" sz="1100" dirty="0">
                        <a:solidFill>
                          <a:schemeClr val="tx2"/>
                        </a:solidFill>
                        <a:effectLst/>
                        <a:latin typeface="+mn-lt"/>
                        <a:ea typeface="Calibri" panose="020F0502020204030204" pitchFamily="34"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02174897"/>
                  </a:ext>
                </a:extLst>
              </a:tr>
              <a:tr h="370840">
                <a:tc gridSpan="2">
                  <a:txBody>
                    <a:bodyPr/>
                    <a:lstStyle/>
                    <a:p>
                      <a:pPr marL="0" marR="0" lvl="0" indent="0" algn="l" defTabSz="486832" rtl="0" eaLnBrk="1" fontAlgn="auto" latinLnBrk="0" hangingPunct="1">
                        <a:lnSpc>
                          <a:spcPct val="100000"/>
                        </a:lnSpc>
                        <a:spcBef>
                          <a:spcPts val="0"/>
                        </a:spcBef>
                        <a:spcAft>
                          <a:spcPts val="0"/>
                        </a:spcAft>
                        <a:buClrTx/>
                        <a:buSzTx/>
                        <a:buFontTx/>
                        <a:buNone/>
                        <a:tabLst/>
                        <a:defRPr/>
                      </a:pPr>
                      <a:r>
                        <a:rPr lang="en-NZ" sz="1400" b="1" dirty="0">
                          <a:solidFill>
                            <a:srgbClr val="FFFFFF"/>
                          </a:solidFill>
                          <a:effectLst/>
                          <a:latin typeface="+mn-lt"/>
                          <a:ea typeface="Calibri" panose="020F0502020204030204" pitchFamily="34" charset="0"/>
                          <a:cs typeface="Times New Roman" panose="02020603050405020304" pitchFamily="18" charset="0"/>
                        </a:rPr>
                        <a:t>11. Innovation - </a:t>
                      </a:r>
                      <a:r>
                        <a:rPr lang="en-AU" sz="1400" b="1" dirty="0">
                          <a:solidFill>
                            <a:srgbClr val="FFFFFF"/>
                          </a:solidFill>
                          <a:effectLst/>
                          <a:latin typeface="+mn-lt"/>
                          <a:ea typeface="Calibri" panose="020F0502020204030204" pitchFamily="34" charset="0"/>
                          <a:cs typeface="Times New Roman" panose="02020603050405020304" pitchFamily="18" charset="0"/>
                        </a:rPr>
                        <a:t>Continue to improve our organisation through innovation</a:t>
                      </a:r>
                      <a:endParaRPr lang="en-NZ" sz="1050" dirty="0">
                        <a:effectLst/>
                        <a:latin typeface="+mn-lt"/>
                        <a:ea typeface="Calibri" panose="020F0502020204030204" pitchFamily="34" charset="0"/>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hMerge="1">
                  <a:txBody>
                    <a:bodyPr/>
                    <a:lstStyle/>
                    <a:p>
                      <a:endParaRPr lang="en-NZ" sz="1000" dirty="0">
                        <a:solidFill>
                          <a:schemeClr val="tx1"/>
                        </a:solidFill>
                      </a:endParaRPr>
                    </a:p>
                  </a:txBody>
                  <a:tcPr/>
                </a:tc>
                <a:extLst>
                  <a:ext uri="{0D108BD9-81ED-4DB2-BD59-A6C34878D82A}">
                    <a16:rowId xmlns:a16="http://schemas.microsoft.com/office/drawing/2014/main" val="3550691324"/>
                  </a:ext>
                </a:extLst>
              </a:tr>
              <a:tr h="370840">
                <a:tc>
                  <a:txBody>
                    <a:bodyPr/>
                    <a:lstStyle/>
                    <a:p>
                      <a:pPr marL="0" marR="0" lvl="0" indent="0" algn="l" defTabSz="486832" rtl="0" eaLnBrk="1" fontAlgn="auto" latinLnBrk="0" hangingPunct="1">
                        <a:lnSpc>
                          <a:spcPct val="100000"/>
                        </a:lnSpc>
                        <a:spcBef>
                          <a:spcPts val="0"/>
                        </a:spcBef>
                        <a:spcAft>
                          <a:spcPts val="0"/>
                        </a:spcAft>
                        <a:buClrTx/>
                        <a:buSzTx/>
                        <a:buFontTx/>
                        <a:buNone/>
                        <a:tabLst/>
                        <a:defRPr/>
                      </a:pPr>
                      <a:r>
                        <a:rPr lang="en-NZ" sz="1000" dirty="0">
                          <a:solidFill>
                            <a:schemeClr val="tx2"/>
                          </a:solidFill>
                          <a:effectLst/>
                          <a:latin typeface="+mn-lt"/>
                          <a:ea typeface="Calibri" panose="020F0502020204030204" pitchFamily="34" charset="0"/>
                          <a:cs typeface="Times New Roman" panose="02020603050405020304" pitchFamily="18" charset="0"/>
                        </a:rPr>
                        <a:t>Technology is changing the world at a rapid pace along with the demands of our customers and the ways they will interact with transport. Taking advantage of the latest innovations is the only way we can keep pace with change and be the world’s most liveable city.</a:t>
                      </a:r>
                      <a:endParaRPr lang="en-NZ" sz="1100" dirty="0">
                        <a:solidFill>
                          <a:schemeClr val="tx2"/>
                        </a:solidFill>
                        <a:effectLst/>
                        <a:latin typeface="+mn-lt"/>
                        <a:ea typeface="Calibri" panose="020F0502020204030204" pitchFamily="34"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486832" rtl="0" eaLnBrk="1" fontAlgn="auto" latinLnBrk="0" hangingPunct="1">
                        <a:lnSpc>
                          <a:spcPct val="100000"/>
                        </a:lnSpc>
                        <a:spcBef>
                          <a:spcPts val="0"/>
                        </a:spcBef>
                        <a:spcAft>
                          <a:spcPts val="0"/>
                        </a:spcAft>
                        <a:buClrTx/>
                        <a:buSzTx/>
                        <a:buFontTx/>
                        <a:buNone/>
                        <a:tabLst/>
                        <a:defRPr/>
                      </a:pPr>
                      <a:r>
                        <a:rPr lang="en-NZ" sz="1000" dirty="0">
                          <a:solidFill>
                            <a:schemeClr val="tx2"/>
                          </a:solidFill>
                          <a:effectLst/>
                          <a:latin typeface="+mn-lt"/>
                          <a:ea typeface="Calibri" panose="020F0502020204030204" pitchFamily="34" charset="0"/>
                          <a:cs typeface="Times New Roman" panose="02020603050405020304" pitchFamily="18" charset="0"/>
                        </a:rPr>
                        <a:t>Our goal: To lead the NZ public and private sector by bringing new and improved methods, practises, products, people, services or technology that add value or improved outcomes to our customers through innovation. Innovation is intrinsic to all of AT’s external performance goals.</a:t>
                      </a:r>
                    </a:p>
                    <a:p>
                      <a:pPr marL="0" marR="0" lvl="0" indent="0" algn="l" defTabSz="486832" rtl="0" eaLnBrk="1" fontAlgn="auto" latinLnBrk="0" hangingPunct="1">
                        <a:lnSpc>
                          <a:spcPct val="100000"/>
                        </a:lnSpc>
                        <a:spcBef>
                          <a:spcPts val="0"/>
                        </a:spcBef>
                        <a:spcAft>
                          <a:spcPts val="0"/>
                        </a:spcAft>
                        <a:buClrTx/>
                        <a:buSzTx/>
                        <a:buFontTx/>
                        <a:buNone/>
                        <a:tabLst/>
                        <a:defRPr/>
                      </a:pPr>
                      <a:endParaRPr lang="en-NZ" sz="1100" dirty="0">
                        <a:solidFill>
                          <a:schemeClr val="tx2"/>
                        </a:solidFill>
                        <a:effectLst/>
                        <a:latin typeface="+mn-lt"/>
                        <a:ea typeface="Calibri" panose="020F0502020204030204" pitchFamily="34"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18535185"/>
                  </a:ext>
                </a:extLst>
              </a:tr>
              <a:tr h="370840">
                <a:tc gridSpan="2">
                  <a:txBody>
                    <a:bodyPr/>
                    <a:lstStyle/>
                    <a:p>
                      <a:pPr marL="0" marR="0" lvl="0" indent="0" algn="l" defTabSz="486832" rtl="0" eaLnBrk="1" fontAlgn="auto" latinLnBrk="0" hangingPunct="1">
                        <a:lnSpc>
                          <a:spcPct val="100000"/>
                        </a:lnSpc>
                        <a:spcBef>
                          <a:spcPts val="0"/>
                        </a:spcBef>
                        <a:spcAft>
                          <a:spcPts val="0"/>
                        </a:spcAft>
                        <a:buClrTx/>
                        <a:buSzTx/>
                        <a:buFontTx/>
                        <a:buNone/>
                        <a:tabLst/>
                        <a:defRPr/>
                      </a:pPr>
                      <a:r>
                        <a:rPr lang="en-NZ" sz="1400" b="1" kern="1200" dirty="0">
                          <a:solidFill>
                            <a:schemeClr val="bg1"/>
                          </a:solidFill>
                          <a:effectLst/>
                          <a:latin typeface="+mn-lt"/>
                          <a:ea typeface="+mn-ea"/>
                          <a:cs typeface="+mn-cs"/>
                        </a:rPr>
                        <a:t>12. Financial - </a:t>
                      </a:r>
                      <a:r>
                        <a:rPr lang="en-AU" sz="1400" b="1" kern="1200" dirty="0">
                          <a:solidFill>
                            <a:schemeClr val="bg1"/>
                          </a:solidFill>
                          <a:effectLst/>
                          <a:latin typeface="+mn-lt"/>
                          <a:ea typeface="+mn-ea"/>
                          <a:cs typeface="+mn-cs"/>
                        </a:rPr>
                        <a:t>Ensure our organisation meets financial performance targets</a:t>
                      </a:r>
                      <a:endParaRPr lang="en-NZ" sz="1400" kern="1200" dirty="0">
                        <a:solidFill>
                          <a:schemeClr val="bg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hMerge="1">
                  <a:txBody>
                    <a:bodyPr/>
                    <a:lstStyle/>
                    <a:p>
                      <a:endParaRPr lang="en-NZ" sz="1000" dirty="0">
                        <a:solidFill>
                          <a:schemeClr val="tx2"/>
                        </a:solidFill>
                        <a:latin typeface="+mn-lt"/>
                      </a:endParaRPr>
                    </a:p>
                  </a:txBody>
                  <a:tcPr/>
                </a:tc>
                <a:extLst>
                  <a:ext uri="{0D108BD9-81ED-4DB2-BD59-A6C34878D82A}">
                    <a16:rowId xmlns:a16="http://schemas.microsoft.com/office/drawing/2014/main" val="3012730502"/>
                  </a:ext>
                </a:extLst>
              </a:tr>
              <a:tr h="370840">
                <a:tc>
                  <a:txBody>
                    <a:bodyPr/>
                    <a:lstStyle/>
                    <a:p>
                      <a:pPr marL="0" marR="0" lvl="0" indent="0" algn="l" defTabSz="486832" rtl="0" eaLnBrk="1" fontAlgn="auto" latinLnBrk="0" hangingPunct="1">
                        <a:lnSpc>
                          <a:spcPct val="100000"/>
                        </a:lnSpc>
                        <a:spcBef>
                          <a:spcPts val="0"/>
                        </a:spcBef>
                        <a:spcAft>
                          <a:spcPts val="0"/>
                        </a:spcAft>
                        <a:buClrTx/>
                        <a:buSzTx/>
                        <a:buFontTx/>
                        <a:buNone/>
                        <a:tabLst/>
                        <a:defRPr/>
                      </a:pPr>
                      <a:r>
                        <a:rPr lang="en-NZ" sz="1000" kern="1200" dirty="0">
                          <a:solidFill>
                            <a:schemeClr val="tx2"/>
                          </a:solidFill>
                          <a:effectLst/>
                          <a:latin typeface="+mn-lt"/>
                          <a:ea typeface="Calibri" panose="020F0502020204030204" pitchFamily="34" charset="0"/>
                          <a:cs typeface="Times New Roman" panose="02020603050405020304" pitchFamily="18" charset="0"/>
                        </a:rPr>
                        <a:t>Financial pressures are increasing as many of our older assets begin to be replaced and the need to do more with less is impressed upon us by our funders. Being commercially aware and providing value for money through our investment decisions will be a key attribute we will all need to exhibit. </a:t>
                      </a:r>
                      <a:endParaRPr lang="en-NZ" sz="1000" dirty="0">
                        <a:solidFill>
                          <a:schemeClr val="tx2"/>
                        </a:solidFill>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486832" rtl="0" eaLnBrk="1" fontAlgn="auto" latinLnBrk="0" hangingPunct="1">
                        <a:lnSpc>
                          <a:spcPct val="100000"/>
                        </a:lnSpc>
                        <a:spcBef>
                          <a:spcPts val="0"/>
                        </a:spcBef>
                        <a:spcAft>
                          <a:spcPts val="0"/>
                        </a:spcAft>
                        <a:buClrTx/>
                        <a:buSzTx/>
                        <a:buFontTx/>
                        <a:buNone/>
                        <a:tabLst/>
                        <a:defRPr/>
                      </a:pPr>
                      <a:r>
                        <a:rPr lang="en-NZ" sz="1000" kern="1200" dirty="0">
                          <a:solidFill>
                            <a:schemeClr val="tx2"/>
                          </a:solidFill>
                          <a:effectLst/>
                          <a:latin typeface="+mn-lt"/>
                          <a:ea typeface="Calibri" panose="020F0502020204030204" pitchFamily="34" charset="0"/>
                          <a:cs typeface="Times New Roman" panose="02020603050405020304" pitchFamily="18" charset="0"/>
                        </a:rPr>
                        <a:t>Our goal: Value for money across all of our investments through the balance of costs against all forms of benefits from those that are cashable to social and environmental benefits.</a:t>
                      </a:r>
                      <a:endParaRPr lang="en-NZ" sz="1100" kern="1200" dirty="0">
                        <a:solidFill>
                          <a:schemeClr val="tx2"/>
                        </a:solidFill>
                        <a:effectLst/>
                        <a:latin typeface="+mn-lt"/>
                        <a:ea typeface="Calibri" panose="020F0502020204030204" pitchFamily="34" charset="0"/>
                        <a:cs typeface="Times New Roman" panose="02020603050405020304" pitchFamily="18" charset="0"/>
                      </a:endParaRPr>
                    </a:p>
                    <a:p>
                      <a:endParaRPr lang="en-NZ" sz="1000" dirty="0">
                        <a:solidFill>
                          <a:schemeClr val="tx2"/>
                        </a:solidFill>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6798715"/>
                  </a:ext>
                </a:extLst>
              </a:tr>
            </a:tbl>
          </a:graphicData>
        </a:graphic>
      </p:graphicFrame>
    </p:spTree>
    <p:extLst>
      <p:ext uri="{BB962C8B-B14F-4D97-AF65-F5344CB8AC3E}">
        <p14:creationId xmlns:p14="http://schemas.microsoft.com/office/powerpoint/2010/main" val="373277440"/>
      </p:ext>
    </p:extLst>
  </p:cSld>
  <p:clrMapOvr>
    <a:masterClrMapping/>
  </p:clrMapOvr>
</p:sld>
</file>

<file path=ppt/theme/theme1.xml><?xml version="1.0" encoding="utf-8"?>
<a:theme xmlns:a="http://schemas.openxmlformats.org/drawingml/2006/main" name="AT Non Photographic Presentation">
  <a:themeElements>
    <a:clrScheme name="Auckland Transport">
      <a:dk1>
        <a:srgbClr val="262626"/>
      </a:dk1>
      <a:lt1>
        <a:sysClr val="window" lastClr="FFFFFF"/>
      </a:lt1>
      <a:dk2>
        <a:srgbClr val="283D51"/>
      </a:dk2>
      <a:lt2>
        <a:srgbClr val="428FBF"/>
      </a:lt2>
      <a:accent1>
        <a:srgbClr val="283D51"/>
      </a:accent1>
      <a:accent2>
        <a:srgbClr val="428FBF"/>
      </a:accent2>
      <a:accent3>
        <a:srgbClr val="87A03E"/>
      </a:accent3>
      <a:accent4>
        <a:srgbClr val="EE2E25"/>
      </a:accent4>
      <a:accent5>
        <a:srgbClr val="262626"/>
      </a:accent5>
      <a:accent6>
        <a:srgbClr val="000000"/>
      </a:accent6>
      <a:hlink>
        <a:srgbClr val="428FBF"/>
      </a:hlink>
      <a:folHlink>
        <a:srgbClr val="EE2E25"/>
      </a:folHlink>
    </a:clrScheme>
    <a:fontScheme name="ATrans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uckland Transport">
  <a:themeElements>
    <a:clrScheme name="Auckland Transport">
      <a:dk1>
        <a:srgbClr val="262626"/>
      </a:dk1>
      <a:lt1>
        <a:sysClr val="window" lastClr="FFFFFF"/>
      </a:lt1>
      <a:dk2>
        <a:srgbClr val="283D51"/>
      </a:dk2>
      <a:lt2>
        <a:srgbClr val="428FBF"/>
      </a:lt2>
      <a:accent1>
        <a:srgbClr val="283D51"/>
      </a:accent1>
      <a:accent2>
        <a:srgbClr val="428FBF"/>
      </a:accent2>
      <a:accent3>
        <a:srgbClr val="87A03E"/>
      </a:accent3>
      <a:accent4>
        <a:srgbClr val="EE2E25"/>
      </a:accent4>
      <a:accent5>
        <a:srgbClr val="262626"/>
      </a:accent5>
      <a:accent6>
        <a:srgbClr val="000000"/>
      </a:accent6>
      <a:hlink>
        <a:srgbClr val="428FBF"/>
      </a:hlink>
      <a:folHlink>
        <a:srgbClr val="EE2E25"/>
      </a:folHlink>
    </a:clrScheme>
    <a:fontScheme name="ATrans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151</TotalTime>
  <Words>1481</Words>
  <Application>Microsoft Office PowerPoint</Application>
  <PresentationFormat>Custom</PresentationFormat>
  <Paragraphs>81</Paragraphs>
  <Slides>8</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8</vt:i4>
      </vt:variant>
    </vt:vector>
  </HeadingPairs>
  <TitlesOfParts>
    <vt:vector size="13" baseType="lpstr">
      <vt:lpstr>Arial</vt:lpstr>
      <vt:lpstr>Calibri</vt:lpstr>
      <vt:lpstr>Times New Roman</vt:lpstr>
      <vt:lpstr>AT Non Photographic Presentation</vt:lpstr>
      <vt:lpstr>Auckland Transport</vt:lpstr>
      <vt:lpstr>BT Project Management Framework</vt:lpstr>
      <vt:lpstr>PowerPoint Presentation</vt:lpstr>
      <vt:lpstr>PowerPoint Presentation</vt:lpstr>
      <vt:lpstr>PowerPoint Presentation</vt:lpstr>
      <vt:lpstr>BT Project Management Framework</vt:lpstr>
      <vt:lpstr>PowerPoint Presentation</vt:lpstr>
      <vt:lpstr>PowerPoint Presentation</vt:lpstr>
      <vt:lpstr>PowerPoint Presentation</vt:lpstr>
    </vt:vector>
  </TitlesOfParts>
  <Company>Auckland Transport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 Project Management Framework</dc:title>
  <dc:creator>Lisa Read (AT)</dc:creator>
  <cp:lastModifiedBy>Lisa Read (AT)</cp:lastModifiedBy>
  <cp:revision>11</cp:revision>
  <dcterms:created xsi:type="dcterms:W3CDTF">2019-07-22T01:40:28Z</dcterms:created>
  <dcterms:modified xsi:type="dcterms:W3CDTF">2019-07-22T21:51:32Z</dcterms:modified>
</cp:coreProperties>
</file>