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92969" y="2268141"/>
            <a:ext cx="7358063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1077473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1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558F-B99D-8B40-A1EC-513BD070A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D810-762F-DA4D-8D86-9390D460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www.impekable.com" TargetMode="External"/><Relationship Id="rId6" Type="http://schemas.openxmlformats.org/officeDocument/2006/relationships/hyperlink" Target="mailto:pek@impekable.com" TargetMode="External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themoviedb.apiary.i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ennisnoren" TargetMode="External"/><Relationship Id="rId4" Type="http://schemas.openxmlformats.org/officeDocument/2006/relationships/hyperlink" Target="mailto:pek@impekable.com" TargetMode="External"/><Relationship Id="rId5" Type="http://schemas.openxmlformats.org/officeDocument/2006/relationships/hyperlink" Target="http://www.impekabl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ennisdnore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Who Acts Like This?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757" y="2884317"/>
            <a:ext cx="7244487" cy="1265417"/>
          </a:xfrm>
        </p:spPr>
        <p:txBody>
          <a:bodyPr/>
          <a:lstStyle/>
          <a:p>
            <a:r>
              <a:rPr lang="en-US" dirty="0" smtClean="0"/>
              <a:t>A simple but effective recommendation system for a movie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2882" y="4430102"/>
            <a:ext cx="435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Dennis Noren</a:t>
            </a:r>
          </a:p>
          <a:p>
            <a:pPr algn="ctr"/>
            <a:r>
              <a:rPr lang="en-US" sz="2400" dirty="0" smtClean="0"/>
              <a:t>Feb 9,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613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Shiny Dashboard app for exploring model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45" b="14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065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776004" y="1140507"/>
            <a:ext cx="7862026" cy="1000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>
            <a:normAutofit/>
          </a:bodyPr>
          <a:lstStyle>
            <a:lvl1pPr algn="l">
              <a:defRPr sz="4800" cap="all" spc="768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Impekable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779868" y="1818843"/>
            <a:ext cx="7703043" cy="1649840"/>
          </a:xfrm>
          <a:prstGeom prst="rect">
            <a:avLst/>
          </a:prstGeom>
        </p:spPr>
        <p:txBody>
          <a:bodyPr/>
          <a:lstStyle/>
          <a:p>
            <a:pPr defTabSz="213590">
              <a:defRPr sz="3223" spc="515"/>
            </a:pPr>
            <a:r>
              <a:rPr dirty="0"/>
              <a:t>UI/UX Design and mobile application development</a:t>
            </a:r>
          </a:p>
          <a:p>
            <a:pPr defTabSz="213590">
              <a:defRPr sz="3223" spc="515"/>
            </a:pPr>
            <a:endParaRPr dirty="0"/>
          </a:p>
        </p:txBody>
      </p:sp>
      <p:sp>
        <p:nvSpPr>
          <p:cNvPr id="147" name="Shape 147"/>
          <p:cNvSpPr/>
          <p:nvPr/>
        </p:nvSpPr>
        <p:spPr>
          <a:xfrm>
            <a:off x="1943301" y="4342317"/>
            <a:ext cx="1013405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Ideation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4142246" y="4342317"/>
            <a:ext cx="874909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Design</a:t>
            </a:r>
          </a:p>
        </p:txBody>
      </p:sp>
      <p:sp>
        <p:nvSpPr>
          <p:cNvPr id="149" name="Shape 149"/>
          <p:cNvSpPr/>
          <p:nvPr/>
        </p:nvSpPr>
        <p:spPr>
          <a:xfrm>
            <a:off x="6038411" y="4342317"/>
            <a:ext cx="1625878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Development</a:t>
            </a:r>
          </a:p>
        </p:txBody>
      </p:sp>
      <p:pic>
        <p:nvPicPr>
          <p:cNvPr id="15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4779" y="3678482"/>
            <a:ext cx="732851" cy="625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2037" y="3678482"/>
            <a:ext cx="579784" cy="625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22567" y="3678482"/>
            <a:ext cx="993978" cy="62507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720479" y="5006905"/>
            <a:ext cx="7703042" cy="164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normAutofit/>
          </a:bodyPr>
          <a:lstStyle/>
          <a:p>
            <a:pPr algn="l">
              <a:defRPr spc="576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rPr u="sng">
                <a:hlinkClick r:id="rId5"/>
              </a:rPr>
              <a:t>www.impekable.com</a:t>
            </a:r>
          </a:p>
          <a:p>
            <a:pPr algn="l">
              <a:defRPr spc="576">
                <a:latin typeface="Avenir Light"/>
                <a:ea typeface="Avenir Light"/>
                <a:cs typeface="Avenir Light"/>
                <a:sym typeface="Avenir Light"/>
              </a:defRPr>
            </a:pPr>
            <a:r>
              <a:rPr u="sng">
                <a:hlinkClick r:id="rId6"/>
              </a:rPr>
              <a:t>pek@impekable.com</a:t>
            </a:r>
          </a:p>
        </p:txBody>
      </p:sp>
    </p:spTree>
    <p:extLst>
      <p:ext uri="{BB962C8B-B14F-4D97-AF65-F5344CB8AC3E}">
        <p14:creationId xmlns:p14="http://schemas.microsoft.com/office/powerpoint/2010/main" val="32756216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641" y="2825397"/>
            <a:ext cx="2562109" cy="1921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7466" y="5893478"/>
            <a:ext cx="1659100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1242101" y="6185857"/>
            <a:ext cx="877522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400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39M users</a:t>
            </a:r>
          </a:p>
        </p:txBody>
      </p:sp>
      <p:pic>
        <p:nvPicPr>
          <p:cNvPr id="15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60665" y="1503985"/>
            <a:ext cx="2016612" cy="335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09367" y="752190"/>
            <a:ext cx="2375297" cy="1839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09367" y="1934593"/>
            <a:ext cx="2375297" cy="183951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464344" y="428625"/>
            <a:ext cx="8215313" cy="672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Our clients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229" y="2158595"/>
            <a:ext cx="2882932" cy="1076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1981" y="4521574"/>
            <a:ext cx="2161429" cy="746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83844" y="5809404"/>
            <a:ext cx="2313064" cy="672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png"/>
          <p:cNvPicPr>
            <a:picLocks noChangeAspect="1"/>
          </p:cNvPicPr>
          <p:nvPr/>
        </p:nvPicPr>
        <p:blipFill>
          <a:blip r:embed="rId10">
            <a:extLst/>
          </a:blip>
          <a:srcRect/>
          <a:stretch>
            <a:fillRect/>
          </a:stretch>
        </p:blipFill>
        <p:spPr>
          <a:xfrm>
            <a:off x="7076777" y="2539021"/>
            <a:ext cx="1509117" cy="630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92023" y="1350054"/>
            <a:ext cx="1941344" cy="64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328686" y="3412747"/>
            <a:ext cx="3000862" cy="74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491883" y="3036094"/>
            <a:ext cx="2678907" cy="1500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854854" y="4641125"/>
            <a:ext cx="1952966" cy="664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28044" y="5985255"/>
            <a:ext cx="1509118" cy="321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image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913257" y="4327979"/>
            <a:ext cx="1509118" cy="11340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30304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quee-Isometric-Screenshots.jp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0" y="0"/>
            <a:ext cx="13004801" cy="97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Marquee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Displays data about movies and TV shows</a:t>
            </a:r>
          </a:p>
          <a:p>
            <a:r>
              <a:rPr lang="en-US" dirty="0" smtClean="0"/>
              <a:t>Personalization</a:t>
            </a:r>
          </a:p>
          <a:p>
            <a:r>
              <a:rPr lang="en-US" dirty="0" smtClean="0"/>
              <a:t>Uses: </a:t>
            </a:r>
            <a:r>
              <a:rPr lang="en-US" dirty="0" err="1" smtClean="0"/>
              <a:t>TMDb</a:t>
            </a:r>
            <a:r>
              <a:rPr lang="en-US" dirty="0" smtClean="0"/>
              <a:t> open source database</a:t>
            </a:r>
          </a:p>
          <a:p>
            <a:r>
              <a:rPr lang="en-US" dirty="0" smtClean="0"/>
              <a:t>Already have recommender for 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8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Needed:  Actor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direct method available in </a:t>
            </a:r>
            <a:r>
              <a:rPr lang="en-US" dirty="0" err="1" smtClean="0"/>
              <a:t>TMDb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No click history for user/actor sequences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R package ‘</a:t>
            </a:r>
            <a:r>
              <a:rPr lang="en-US" dirty="0" err="1"/>
              <a:t>TMDb</a:t>
            </a:r>
            <a:r>
              <a:rPr lang="en-US" dirty="0"/>
              <a:t>’, which accesses with </a:t>
            </a:r>
            <a:r>
              <a:rPr lang="en-US" dirty="0" err="1"/>
              <a:t>TMDb</a:t>
            </a:r>
            <a:r>
              <a:rPr lang="en-US" dirty="0"/>
              <a:t> API</a:t>
            </a:r>
          </a:p>
          <a:p>
            <a:r>
              <a:rPr lang="en-US" dirty="0"/>
              <a:t>Build feature set from </a:t>
            </a:r>
            <a:r>
              <a:rPr lang="en-US" dirty="0" err="1"/>
              <a:t>TMDb</a:t>
            </a:r>
            <a:r>
              <a:rPr lang="en-US" dirty="0"/>
              <a:t> and produce similarity measures among 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7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genre of movies that actor/actress has appeared in</a:t>
            </a:r>
          </a:p>
          <a:p>
            <a:r>
              <a:rPr lang="en-US" dirty="0" smtClean="0"/>
              <a:t>Use release dates of movies</a:t>
            </a:r>
          </a:p>
          <a:p>
            <a:r>
              <a:rPr lang="en-US" dirty="0" smtClean="0"/>
              <a:t>Use gender association</a:t>
            </a:r>
          </a:p>
          <a:p>
            <a:r>
              <a:rPr lang="en-US" dirty="0" smtClean="0"/>
              <a:t>Normalize to [0, 1]: Hypercube feature space</a:t>
            </a:r>
          </a:p>
          <a:p>
            <a:r>
              <a:rPr lang="en-US" dirty="0" smtClean="0"/>
              <a:t>Find lowest Euclidean distances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9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Impekable</a:t>
            </a:r>
            <a:r>
              <a:rPr lang="en-US" dirty="0" smtClean="0"/>
              <a:t> LLC</a:t>
            </a:r>
          </a:p>
          <a:p>
            <a:pPr lvl="1"/>
            <a:r>
              <a:rPr lang="en-US" dirty="0" err="1" smtClean="0"/>
              <a:t>Pek</a:t>
            </a:r>
            <a:r>
              <a:rPr lang="en-US" dirty="0" smtClean="0"/>
              <a:t> </a:t>
            </a:r>
            <a:r>
              <a:rPr lang="en-US" dirty="0" err="1" smtClean="0"/>
              <a:t>PongPaet</a:t>
            </a:r>
            <a:endParaRPr lang="en-US" dirty="0" smtClean="0"/>
          </a:p>
          <a:p>
            <a:r>
              <a:rPr lang="en-US" dirty="0" smtClean="0"/>
              <a:t>The Movie Database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docs.themoviedb.apiary.io</a:t>
            </a:r>
            <a:endParaRPr lang="en-US" dirty="0" smtClean="0"/>
          </a:p>
          <a:p>
            <a:pPr lvl="1"/>
            <a:r>
              <a:rPr lang="en-US" dirty="0" smtClean="0"/>
              <a:t>License Artistic – 2.0</a:t>
            </a:r>
          </a:p>
          <a:p>
            <a:r>
              <a:rPr lang="en-US" dirty="0" smtClean="0"/>
              <a:t>R package ‘</a:t>
            </a:r>
            <a:r>
              <a:rPr lang="en-US" dirty="0" err="1" smtClean="0"/>
              <a:t>TMDb</a:t>
            </a:r>
            <a:r>
              <a:rPr lang="en-US" dirty="0" smtClean="0"/>
              <a:t>’ v 1.0, on CRAN</a:t>
            </a:r>
          </a:p>
          <a:p>
            <a:pPr lvl="1"/>
            <a:r>
              <a:rPr lang="en-US" dirty="0" smtClean="0"/>
              <a:t>Developer/Maintainer Andrea </a:t>
            </a:r>
            <a:r>
              <a:rPr lang="en-US" dirty="0" err="1" smtClean="0"/>
              <a:t>Capozio</a:t>
            </a:r>
            <a:endParaRPr lang="en-US" dirty="0" smtClean="0"/>
          </a:p>
          <a:p>
            <a:pPr lvl="1"/>
            <a:r>
              <a:rPr lang="en-US" dirty="0" err="1"/>
              <a:t>andreacapozio@gmail.com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0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Dennis Noren</a:t>
            </a:r>
          </a:p>
          <a:p>
            <a:pPr lvl="1"/>
            <a:r>
              <a:rPr lang="en-US" sz="2000" dirty="0" smtClean="0">
                <a:hlinkClick r:id="rId2"/>
              </a:rPr>
              <a:t>dennisdnoren@gmail.com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www.linkedin.com/in/dennisnoren</a:t>
            </a:r>
            <a:endParaRPr lang="en-US" sz="2000" dirty="0" smtClean="0"/>
          </a:p>
          <a:p>
            <a:r>
              <a:rPr lang="en-US" sz="2400" dirty="0" err="1" smtClean="0"/>
              <a:t>Pek</a:t>
            </a:r>
            <a:r>
              <a:rPr lang="en-US" sz="2400" dirty="0" smtClean="0"/>
              <a:t> </a:t>
            </a:r>
            <a:r>
              <a:rPr lang="en-US" sz="2400" dirty="0" err="1" smtClean="0"/>
              <a:t>Pongpaet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4"/>
              </a:rPr>
              <a:t>pek@impekable.com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www.impekable.com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14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198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Who Acts Like This?</vt:lpstr>
      <vt:lpstr>UI/UX Design and mobile application development </vt:lpstr>
      <vt:lpstr>Our clients</vt:lpstr>
      <vt:lpstr>PowerPoint Presentation</vt:lpstr>
      <vt:lpstr>What Marquee Does</vt:lpstr>
      <vt:lpstr>Needed:  Actor Recommendations</vt:lpstr>
      <vt:lpstr>Approach</vt:lpstr>
      <vt:lpstr>Acknowledgements</vt:lpstr>
      <vt:lpstr>Contacts</vt:lpstr>
      <vt:lpstr>Shiny Dashboard app for exploring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Acts Like This?</dc:title>
  <dc:creator>Dennis Noren</dc:creator>
  <cp:lastModifiedBy>Dennis Noren</cp:lastModifiedBy>
  <cp:revision>13</cp:revision>
  <dcterms:created xsi:type="dcterms:W3CDTF">2016-02-03T01:09:58Z</dcterms:created>
  <dcterms:modified xsi:type="dcterms:W3CDTF">2016-02-11T03:03:17Z</dcterms:modified>
</cp:coreProperties>
</file>