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56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9" d="100"/>
          <a:sy n="189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7666" y="2130425"/>
            <a:ext cx="5950534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1960" y="3886200"/>
            <a:ext cx="49004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116B35-AFB9-9943-B48A-238832617261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F4EC55-F41E-C947-8BD5-73D1C42C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6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116B35-AFB9-9943-B48A-238832617261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F4EC55-F41E-C947-8BD5-73D1C42C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9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116B35-AFB9-9943-B48A-238832617261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F4EC55-F41E-C947-8BD5-73D1C42C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116B35-AFB9-9943-B48A-238832617261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F4EC55-F41E-C947-8BD5-73D1C42C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116B35-AFB9-9943-B48A-238832617261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F4EC55-F41E-C947-8BD5-73D1C42C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7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116B35-AFB9-9943-B48A-238832617261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F4EC55-F41E-C947-8BD5-73D1C42C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116B35-AFB9-9943-B48A-238832617261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F4EC55-F41E-C947-8BD5-73D1C42C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1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116B35-AFB9-9943-B48A-238832617261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F4EC55-F41E-C947-8BD5-73D1C42C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116B35-AFB9-9943-B48A-238832617261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F4EC55-F41E-C947-8BD5-73D1C42C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5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116B35-AFB9-9943-B48A-238832617261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F4EC55-F41E-C947-8BD5-73D1C42C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5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116B35-AFB9-9943-B48A-238832617261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F4EC55-F41E-C947-8BD5-73D1C42C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7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0" y="1600200"/>
            <a:ext cx="6096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FFFF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0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GLMNet</a:t>
            </a:r>
            <a:r>
              <a:rPr lang="en-US" dirty="0" smtClean="0"/>
              <a:t> Model Prediction for the Oscars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Keith R. Everett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4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1994-2014 Training Data</a:t>
            </a:r>
          </a:p>
          <a:p>
            <a:r>
              <a:rPr lang="en-US" dirty="0" smtClean="0"/>
              <a:t>NY and LA Film Critics Awards</a:t>
            </a:r>
          </a:p>
          <a:p>
            <a:r>
              <a:rPr lang="en-US" dirty="0" smtClean="0"/>
              <a:t>Golden Globe Awards</a:t>
            </a:r>
          </a:p>
          <a:p>
            <a:r>
              <a:rPr lang="en-US" dirty="0" smtClean="0"/>
              <a:t>Screen Actors Guild Awards</a:t>
            </a:r>
          </a:p>
          <a:p>
            <a:r>
              <a:rPr lang="en-US" dirty="0" smtClean="0"/>
              <a:t>BAFTA Awards</a:t>
            </a:r>
          </a:p>
          <a:p>
            <a:r>
              <a:rPr lang="en-US" dirty="0" smtClean="0"/>
              <a:t>Independent Spirit Awards</a:t>
            </a:r>
          </a:p>
          <a:p>
            <a:r>
              <a:rPr lang="en-US" dirty="0" smtClean="0"/>
              <a:t>Oscar Nominations and Wins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2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Previous Nominations and Wins for </a:t>
            </a:r>
            <a:r>
              <a:rPr lang="en-US" dirty="0"/>
              <a:t>e</a:t>
            </a:r>
            <a:r>
              <a:rPr lang="en-US" dirty="0" smtClean="0"/>
              <a:t>ach Nominee</a:t>
            </a:r>
          </a:p>
          <a:p>
            <a:r>
              <a:rPr lang="en-US" dirty="0" smtClean="0"/>
              <a:t>Opening Weekend Number of Screens Shown</a:t>
            </a:r>
          </a:p>
          <a:p>
            <a:r>
              <a:rPr lang="en-US" dirty="0" smtClean="0"/>
              <a:t>Inflation Adjusted Opening </a:t>
            </a:r>
            <a:r>
              <a:rPr lang="en-US" dirty="0"/>
              <a:t>W</a:t>
            </a:r>
            <a:r>
              <a:rPr lang="en-US" dirty="0" smtClean="0"/>
              <a:t>eekend Gross per Screen</a:t>
            </a:r>
          </a:p>
          <a:p>
            <a:r>
              <a:rPr lang="en-US" dirty="0" smtClean="0"/>
              <a:t>Rotten Tomatoes Critics Score</a:t>
            </a:r>
          </a:p>
          <a:p>
            <a:r>
              <a:rPr lang="en-US" dirty="0" smtClean="0"/>
              <a:t>Rotten Tomatoes number of Critics scored</a:t>
            </a:r>
          </a:p>
        </p:txBody>
      </p:sp>
    </p:spTree>
    <p:extLst>
      <p:ext uri="{BB962C8B-B14F-4D97-AF65-F5344CB8AC3E}">
        <p14:creationId xmlns:p14="http://schemas.microsoft.com/office/powerpoint/2010/main" val="140750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Predicted Winners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Best Actor</a:t>
            </a:r>
            <a:r>
              <a:rPr lang="en-US" dirty="0"/>
              <a:t>	</a:t>
            </a:r>
          </a:p>
          <a:p>
            <a:r>
              <a:rPr lang="en-US" dirty="0"/>
              <a:t>Leonardo </a:t>
            </a:r>
            <a:r>
              <a:rPr lang="en-US" dirty="0" err="1"/>
              <a:t>DiCaprio</a:t>
            </a:r>
            <a:r>
              <a:rPr lang="en-US" dirty="0"/>
              <a:t> – The Revenant</a:t>
            </a:r>
          </a:p>
          <a:p>
            <a:pPr marL="0" indent="0">
              <a:buNone/>
            </a:pPr>
            <a:r>
              <a:rPr lang="en-US" u="sng" dirty="0"/>
              <a:t>Best Actress</a:t>
            </a:r>
            <a:r>
              <a:rPr lang="en-US" dirty="0"/>
              <a:t>	</a:t>
            </a:r>
          </a:p>
          <a:p>
            <a:r>
              <a:rPr lang="en-US" dirty="0"/>
              <a:t>Brie Larson – Room	</a:t>
            </a:r>
          </a:p>
          <a:p>
            <a:pPr marL="0" indent="0">
              <a:buNone/>
            </a:pPr>
            <a:r>
              <a:rPr lang="en-US" u="sng" dirty="0"/>
              <a:t>Best Supporting Actor</a:t>
            </a:r>
            <a:r>
              <a:rPr lang="en-US" dirty="0"/>
              <a:t>	</a:t>
            </a:r>
          </a:p>
          <a:p>
            <a:r>
              <a:rPr lang="en-US" dirty="0"/>
              <a:t>Christian Bale – The Big Short	</a:t>
            </a:r>
          </a:p>
          <a:p>
            <a:pPr marL="0" indent="0">
              <a:buNone/>
            </a:pPr>
            <a:r>
              <a:rPr lang="en-US" u="sng" dirty="0"/>
              <a:t>Best Supporting Actress</a:t>
            </a:r>
            <a:r>
              <a:rPr lang="en-US" dirty="0"/>
              <a:t>		</a:t>
            </a:r>
          </a:p>
          <a:p>
            <a:r>
              <a:rPr lang="en-US" dirty="0"/>
              <a:t>Kate </a:t>
            </a:r>
            <a:r>
              <a:rPr lang="en-US" dirty="0" err="1"/>
              <a:t>Winslet</a:t>
            </a:r>
            <a:r>
              <a:rPr lang="en-US" dirty="0"/>
              <a:t> – Steve Jobs</a:t>
            </a:r>
          </a:p>
          <a:p>
            <a:pPr marL="0" indent="0">
              <a:buNone/>
            </a:pPr>
            <a:r>
              <a:rPr lang="en-US" u="sng" dirty="0"/>
              <a:t>Best Director</a:t>
            </a:r>
            <a:r>
              <a:rPr lang="en-US" dirty="0"/>
              <a:t>		</a:t>
            </a:r>
          </a:p>
          <a:p>
            <a:r>
              <a:rPr lang="en-US" dirty="0"/>
              <a:t>Alejandro González </a:t>
            </a:r>
            <a:r>
              <a:rPr lang="en-US" dirty="0" err="1"/>
              <a:t>Iñárritu</a:t>
            </a:r>
            <a:r>
              <a:rPr lang="en-US" dirty="0"/>
              <a:t> – The Revenant</a:t>
            </a:r>
          </a:p>
          <a:p>
            <a:pPr marL="0" indent="0">
              <a:buNone/>
            </a:pPr>
            <a:r>
              <a:rPr lang="en-US" u="sng" dirty="0"/>
              <a:t>Best Picture</a:t>
            </a:r>
            <a:r>
              <a:rPr lang="en-US" dirty="0"/>
              <a:t>	</a:t>
            </a:r>
          </a:p>
          <a:p>
            <a:r>
              <a:rPr lang="en-US" dirty="0"/>
              <a:t>The </a:t>
            </a:r>
            <a:r>
              <a:rPr lang="en-US" dirty="0" smtClean="0"/>
              <a:t>Revenant – if </a:t>
            </a:r>
            <a:r>
              <a:rPr lang="en-US" dirty="0" err="1" smtClean="0"/>
              <a:t>Iñárritu</a:t>
            </a:r>
            <a:r>
              <a:rPr lang="en-US" dirty="0" smtClean="0"/>
              <a:t> wins for Director</a:t>
            </a:r>
            <a:endParaRPr lang="en-US" dirty="0"/>
          </a:p>
          <a:p>
            <a:r>
              <a:rPr lang="en-US" dirty="0"/>
              <a:t>Bridge of </a:t>
            </a:r>
            <a:r>
              <a:rPr lang="en-US" dirty="0" smtClean="0"/>
              <a:t>Spies – </a:t>
            </a:r>
            <a:r>
              <a:rPr lang="en-US" dirty="0" smtClean="0"/>
              <a:t>if </a:t>
            </a:r>
            <a:r>
              <a:rPr lang="en-US" dirty="0" err="1" smtClean="0"/>
              <a:t>Iñárritu</a:t>
            </a:r>
            <a:r>
              <a:rPr lang="en-US" dirty="0" smtClean="0"/>
              <a:t> </a:t>
            </a:r>
            <a:r>
              <a:rPr lang="en-US" dirty="0" smtClean="0"/>
              <a:t>not Best </a:t>
            </a:r>
            <a:r>
              <a:rPr lang="en-US" dirty="0" smtClean="0"/>
              <a:t>Director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8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M</a:t>
            </a:r>
            <a:r>
              <a:rPr lang="en-US" dirty="0" smtClean="0"/>
              <a:t>ay Change Model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BAFTA and Independent Spirit Winners</a:t>
            </a:r>
          </a:p>
          <a:p>
            <a:r>
              <a:rPr lang="en-US" dirty="0" smtClean="0"/>
              <a:t>Real time Oscar Awards for other categories</a:t>
            </a:r>
          </a:p>
          <a:p>
            <a:pPr lvl="1"/>
            <a:r>
              <a:rPr lang="en-US" dirty="0" smtClean="0"/>
              <a:t>E.g. Beat Director linked with Best Picture on previous slide</a:t>
            </a:r>
          </a:p>
          <a:p>
            <a:pPr lvl="1"/>
            <a:endParaRPr lang="en-US" dirty="0" smtClean="0"/>
          </a:p>
          <a:p>
            <a:pPr marL="457200" lvl="1" indent="0" algn="ctr">
              <a:buNone/>
            </a:pPr>
            <a:r>
              <a:rPr lang="en-US" b="1" dirty="0" smtClean="0"/>
              <a:t>See you in March with the final results and model details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284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115</Words>
  <Application>Microsoft Macintosh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GLMNet Model Prediction for the Oscars</vt:lpstr>
      <vt:lpstr>Model Variables</vt:lpstr>
      <vt:lpstr>Model Variables</vt:lpstr>
      <vt:lpstr>Model Predicted Winners</vt:lpstr>
      <vt:lpstr>What May Change Model Outcomes</vt:lpstr>
    </vt:vector>
  </TitlesOfParts>
  <Company>SGOT FALLON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Predicted Winners</dc:title>
  <dc:creator>Keith Rowland Everett</dc:creator>
  <cp:lastModifiedBy>Keith Rowland Everett</cp:lastModifiedBy>
  <cp:revision>4</cp:revision>
  <dcterms:created xsi:type="dcterms:W3CDTF">2016-02-09T19:13:03Z</dcterms:created>
  <dcterms:modified xsi:type="dcterms:W3CDTF">2016-02-09T19:50:09Z</dcterms:modified>
</cp:coreProperties>
</file>