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8" r:id="rId2"/>
    <p:sldId id="266" r:id="rId3"/>
    <p:sldId id="268" r:id="rId4"/>
    <p:sldId id="256" r:id="rId5"/>
    <p:sldId id="289" r:id="rId6"/>
    <p:sldId id="312" r:id="rId7"/>
    <p:sldId id="308" r:id="rId8"/>
    <p:sldId id="313" r:id="rId9"/>
    <p:sldId id="314" r:id="rId10"/>
    <p:sldId id="307" r:id="rId11"/>
    <p:sldId id="270" r:id="rId12"/>
    <p:sldId id="264" r:id="rId13"/>
    <p:sldId id="274" r:id="rId14"/>
    <p:sldId id="276" r:id="rId15"/>
    <p:sldId id="273" r:id="rId16"/>
    <p:sldId id="272" r:id="rId17"/>
    <p:sldId id="269" r:id="rId18"/>
    <p:sldId id="31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DDB235-9B26-406A-A13B-72084B776839}" v="120" dt="2020-12-20T21:15:16.110"/>
  </p1510:revLst>
</p1510:revInfo>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09" autoAdjust="0"/>
    <p:restoredTop sz="95294" autoAdjust="0"/>
  </p:normalViewPr>
  <p:slideViewPr>
    <p:cSldViewPr snapToGrid="0">
      <p:cViewPr varScale="1">
        <p:scale>
          <a:sx n="107" d="100"/>
          <a:sy n="107" d="100"/>
        </p:scale>
        <p:origin x="132" y="186"/>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Mark Agosta" userId="c6d2689a7ef1deef" providerId="LiveId" clId="{2CB7A082-2639-4957-B4D7-E5A9EDBB2E17}"/>
    <pc:docChg chg="modSld">
      <pc:chgData name="John Mark Agosta" userId="c6d2689a7ef1deef" providerId="LiveId" clId="{2CB7A082-2639-4957-B4D7-E5A9EDBB2E17}" dt="2020-12-13T02:54:27.948" v="51" actId="20577"/>
      <pc:docMkLst>
        <pc:docMk/>
      </pc:docMkLst>
      <pc:sldChg chg="modSp mod">
        <pc:chgData name="John Mark Agosta" userId="c6d2689a7ef1deef" providerId="LiveId" clId="{2CB7A082-2639-4957-B4D7-E5A9EDBB2E17}" dt="2020-12-13T02:54:27.948" v="51" actId="20577"/>
        <pc:sldMkLst>
          <pc:docMk/>
          <pc:sldMk cId="1401137450" sldId="258"/>
        </pc:sldMkLst>
        <pc:spChg chg="mod">
          <ac:chgData name="John Mark Agosta" userId="c6d2689a7ef1deef" providerId="LiveId" clId="{2CB7A082-2639-4957-B4D7-E5A9EDBB2E17}" dt="2020-12-13T02:54:27.948" v="51" actId="20577"/>
          <ac:spMkLst>
            <pc:docMk/>
            <pc:sldMk cId="1401137450" sldId="258"/>
            <ac:spMk id="5" creationId="{00000000-0000-0000-0000-000000000000}"/>
          </ac:spMkLst>
        </pc:spChg>
      </pc:sldChg>
    </pc:docChg>
  </pc:docChgLst>
  <pc:docChgLst>
    <pc:chgData name="John Mark Agosta" userId="c6d2689a7ef1deef" providerId="LiveId" clId="{5CDDB235-9B26-406A-A13B-72084B776839}"/>
    <pc:docChg chg="undo custSel addSld delSld modSld sldOrd">
      <pc:chgData name="John Mark Agosta" userId="c6d2689a7ef1deef" providerId="LiveId" clId="{5CDDB235-9B26-406A-A13B-72084B776839}" dt="2020-12-21T04:47:52.483" v="3682" actId="20577"/>
      <pc:docMkLst>
        <pc:docMk/>
      </pc:docMkLst>
      <pc:sldChg chg="modSp mod">
        <pc:chgData name="John Mark Agosta" userId="c6d2689a7ef1deef" providerId="LiveId" clId="{5CDDB235-9B26-406A-A13B-72084B776839}" dt="2020-12-21T04:22:17.458" v="3382" actId="20577"/>
        <pc:sldMkLst>
          <pc:docMk/>
          <pc:sldMk cId="3250670041" sldId="256"/>
        </pc:sldMkLst>
        <pc:spChg chg="mod">
          <ac:chgData name="John Mark Agosta" userId="c6d2689a7ef1deef" providerId="LiveId" clId="{5CDDB235-9B26-406A-A13B-72084B776839}" dt="2020-12-21T04:22:17.458" v="3382" actId="20577"/>
          <ac:spMkLst>
            <pc:docMk/>
            <pc:sldMk cId="3250670041" sldId="256"/>
            <ac:spMk id="3" creationId="{00000000-0000-0000-0000-000000000000}"/>
          </ac:spMkLst>
        </pc:spChg>
      </pc:sldChg>
      <pc:sldChg chg="del">
        <pc:chgData name="John Mark Agosta" userId="c6d2689a7ef1deef" providerId="LiveId" clId="{5CDDB235-9B26-406A-A13B-72084B776839}" dt="2020-12-13T22:51:05.652" v="1159" actId="2696"/>
        <pc:sldMkLst>
          <pc:docMk/>
          <pc:sldMk cId="3040461561" sldId="257"/>
        </pc:sldMkLst>
      </pc:sldChg>
      <pc:sldChg chg="delSp modSp mod">
        <pc:chgData name="John Mark Agosta" userId="c6d2689a7ef1deef" providerId="LiveId" clId="{5CDDB235-9B26-406A-A13B-72084B776839}" dt="2020-12-21T04:16:52.050" v="3366" actId="1076"/>
        <pc:sldMkLst>
          <pc:docMk/>
          <pc:sldMk cId="1401137450" sldId="258"/>
        </pc:sldMkLst>
        <pc:spChg chg="mod">
          <ac:chgData name="John Mark Agosta" userId="c6d2689a7ef1deef" providerId="LiveId" clId="{5CDDB235-9B26-406A-A13B-72084B776839}" dt="2020-12-21T04:16:52.050" v="3366" actId="1076"/>
          <ac:spMkLst>
            <pc:docMk/>
            <pc:sldMk cId="1401137450" sldId="258"/>
            <ac:spMk id="2" creationId="{1AE2FB6F-3A37-469A-A965-6210261B856D}"/>
          </ac:spMkLst>
        </pc:spChg>
        <pc:spChg chg="mod">
          <ac:chgData name="John Mark Agosta" userId="c6d2689a7ef1deef" providerId="LiveId" clId="{5CDDB235-9B26-406A-A13B-72084B776839}" dt="2020-12-13T19:56:15.543" v="80" actId="20577"/>
          <ac:spMkLst>
            <pc:docMk/>
            <pc:sldMk cId="1401137450" sldId="258"/>
            <ac:spMk id="4" creationId="{00000000-0000-0000-0000-000000000000}"/>
          </ac:spMkLst>
        </pc:spChg>
        <pc:spChg chg="del mod">
          <ac:chgData name="John Mark Agosta" userId="c6d2689a7ef1deef" providerId="LiveId" clId="{5CDDB235-9B26-406A-A13B-72084B776839}" dt="2020-12-16T00:30:22.784" v="2807" actId="478"/>
          <ac:spMkLst>
            <pc:docMk/>
            <pc:sldMk cId="1401137450" sldId="258"/>
            <ac:spMk id="5" creationId="{00000000-0000-0000-0000-000000000000}"/>
          </ac:spMkLst>
        </pc:spChg>
      </pc:sldChg>
      <pc:sldChg chg="del mod modShow">
        <pc:chgData name="John Mark Agosta" userId="c6d2689a7ef1deef" providerId="LiveId" clId="{5CDDB235-9B26-406A-A13B-72084B776839}" dt="2020-12-17T03:05:48.073" v="3207" actId="2696"/>
        <pc:sldMkLst>
          <pc:docMk/>
          <pc:sldMk cId="4242624824" sldId="259"/>
        </pc:sldMkLst>
      </pc:sldChg>
      <pc:sldChg chg="del mod modShow">
        <pc:chgData name="John Mark Agosta" userId="c6d2689a7ef1deef" providerId="LiveId" clId="{5CDDB235-9B26-406A-A13B-72084B776839}" dt="2020-12-14T00:27:52.489" v="1173" actId="2696"/>
        <pc:sldMkLst>
          <pc:docMk/>
          <pc:sldMk cId="3128980975" sldId="260"/>
        </pc:sldMkLst>
      </pc:sldChg>
      <pc:sldChg chg="del mod modShow">
        <pc:chgData name="John Mark Agosta" userId="c6d2689a7ef1deef" providerId="LiveId" clId="{5CDDB235-9B26-406A-A13B-72084B776839}" dt="2020-12-13T22:58:10.294" v="1167" actId="2696"/>
        <pc:sldMkLst>
          <pc:docMk/>
          <pc:sldMk cId="571891402" sldId="262"/>
        </pc:sldMkLst>
      </pc:sldChg>
      <pc:sldChg chg="del mod modShow">
        <pc:chgData name="John Mark Agosta" userId="c6d2689a7ef1deef" providerId="LiveId" clId="{5CDDB235-9B26-406A-A13B-72084B776839}" dt="2020-12-14T00:27:46.848" v="1172" actId="2696"/>
        <pc:sldMkLst>
          <pc:docMk/>
          <pc:sldMk cId="2658939274" sldId="263"/>
        </pc:sldMkLst>
      </pc:sldChg>
      <pc:sldChg chg="modSp mod">
        <pc:chgData name="John Mark Agosta" userId="c6d2689a7ef1deef" providerId="LiveId" clId="{5CDDB235-9B26-406A-A13B-72084B776839}" dt="2020-12-21T04:42:25.745" v="3537" actId="20577"/>
        <pc:sldMkLst>
          <pc:docMk/>
          <pc:sldMk cId="2915730843" sldId="264"/>
        </pc:sldMkLst>
        <pc:spChg chg="mod">
          <ac:chgData name="John Mark Agosta" userId="c6d2689a7ef1deef" providerId="LiveId" clId="{5CDDB235-9B26-406A-A13B-72084B776839}" dt="2020-12-21T04:41:55.791" v="3536" actId="20577"/>
          <ac:spMkLst>
            <pc:docMk/>
            <pc:sldMk cId="2915730843" sldId="264"/>
            <ac:spMk id="5" creationId="{B549751B-B9F1-4123-8D8E-DBDA627CBBF3}"/>
          </ac:spMkLst>
        </pc:spChg>
        <pc:spChg chg="mod">
          <ac:chgData name="John Mark Agosta" userId="c6d2689a7ef1deef" providerId="LiveId" clId="{5CDDB235-9B26-406A-A13B-72084B776839}" dt="2020-12-21T04:42:25.745" v="3537" actId="20577"/>
          <ac:spMkLst>
            <pc:docMk/>
            <pc:sldMk cId="2915730843" sldId="264"/>
            <ac:spMk id="29" creationId="{CB9F442B-4906-4618-8421-5F2642A68B6F}"/>
          </ac:spMkLst>
        </pc:spChg>
        <pc:spChg chg="mod">
          <ac:chgData name="John Mark Agosta" userId="c6d2689a7ef1deef" providerId="LiveId" clId="{5CDDB235-9B26-406A-A13B-72084B776839}" dt="2020-12-16T00:55:29.705" v="3062" actId="20577"/>
          <ac:spMkLst>
            <pc:docMk/>
            <pc:sldMk cId="2915730843" sldId="264"/>
            <ac:spMk id="42" creationId="{6626A6D3-C70E-4D5E-A5E5-4FB234604B5F}"/>
          </ac:spMkLst>
        </pc:spChg>
      </pc:sldChg>
      <pc:sldChg chg="addSp modSp mod">
        <pc:chgData name="John Mark Agosta" userId="c6d2689a7ef1deef" providerId="LiveId" clId="{5CDDB235-9B26-406A-A13B-72084B776839}" dt="2020-12-21T04:19:31.557" v="3367" actId="20577"/>
        <pc:sldMkLst>
          <pc:docMk/>
          <pc:sldMk cId="3631995012" sldId="266"/>
        </pc:sldMkLst>
        <pc:spChg chg="add mod">
          <ac:chgData name="John Mark Agosta" userId="c6d2689a7ef1deef" providerId="LiveId" clId="{5CDDB235-9B26-406A-A13B-72084B776839}" dt="2020-12-15T05:12:29.497" v="2684" actId="255"/>
          <ac:spMkLst>
            <pc:docMk/>
            <pc:sldMk cId="3631995012" sldId="266"/>
            <ac:spMk id="2" creationId="{E0983443-2168-41E1-B364-ADF22A02A0C0}"/>
          </ac:spMkLst>
        </pc:spChg>
        <pc:spChg chg="mod">
          <ac:chgData name="John Mark Agosta" userId="c6d2689a7ef1deef" providerId="LiveId" clId="{5CDDB235-9B26-406A-A13B-72084B776839}" dt="2020-12-21T04:19:31.557" v="3367" actId="20577"/>
          <ac:spMkLst>
            <pc:docMk/>
            <pc:sldMk cId="3631995012" sldId="266"/>
            <ac:spMk id="5" creationId="{EE53387B-2E84-46FD-8AA1-D080D35692B2}"/>
          </ac:spMkLst>
        </pc:spChg>
      </pc:sldChg>
      <pc:sldChg chg="del mod modShow">
        <pc:chgData name="John Mark Agosta" userId="c6d2689a7ef1deef" providerId="LiveId" clId="{5CDDB235-9B26-406A-A13B-72084B776839}" dt="2020-12-15T05:07:04.479" v="2616" actId="2696"/>
        <pc:sldMkLst>
          <pc:docMk/>
          <pc:sldMk cId="1695258629" sldId="267"/>
        </pc:sldMkLst>
      </pc:sldChg>
      <pc:sldChg chg="addSp delSp modSp mod">
        <pc:chgData name="John Mark Agosta" userId="c6d2689a7ef1deef" providerId="LiveId" clId="{5CDDB235-9B26-406A-A13B-72084B776839}" dt="2020-12-16T00:45:45.367" v="2846" actId="20577"/>
        <pc:sldMkLst>
          <pc:docMk/>
          <pc:sldMk cId="2154019815" sldId="268"/>
        </pc:sldMkLst>
        <pc:spChg chg="del">
          <ac:chgData name="John Mark Agosta" userId="c6d2689a7ef1deef" providerId="LiveId" clId="{5CDDB235-9B26-406A-A13B-72084B776839}" dt="2020-12-15T05:04:02.420" v="2530" actId="478"/>
          <ac:spMkLst>
            <pc:docMk/>
            <pc:sldMk cId="2154019815" sldId="268"/>
            <ac:spMk id="2" creationId="{B83F3B35-314E-4545-9FAA-C710A1C1B4D4}"/>
          </ac:spMkLst>
        </pc:spChg>
        <pc:spChg chg="mod">
          <ac:chgData name="John Mark Agosta" userId="c6d2689a7ef1deef" providerId="LiveId" clId="{5CDDB235-9B26-406A-A13B-72084B776839}" dt="2020-12-16T00:45:45.367" v="2846" actId="20577"/>
          <ac:spMkLst>
            <pc:docMk/>
            <pc:sldMk cId="2154019815" sldId="268"/>
            <ac:spMk id="3" creationId="{F54F567F-536B-4B38-B297-28313493670F}"/>
          </ac:spMkLst>
        </pc:spChg>
        <pc:spChg chg="add mod">
          <ac:chgData name="John Mark Agosta" userId="c6d2689a7ef1deef" providerId="LiveId" clId="{5CDDB235-9B26-406A-A13B-72084B776839}" dt="2020-12-15T05:03:52.425" v="2529"/>
          <ac:spMkLst>
            <pc:docMk/>
            <pc:sldMk cId="2154019815" sldId="268"/>
            <ac:spMk id="6" creationId="{06F78E30-E931-4BCB-BDE5-EA64D2F01269}"/>
          </ac:spMkLst>
        </pc:spChg>
        <pc:spChg chg="add del mod">
          <ac:chgData name="John Mark Agosta" userId="c6d2689a7ef1deef" providerId="LiveId" clId="{5CDDB235-9B26-406A-A13B-72084B776839}" dt="2020-12-15T05:04:06.089" v="2531" actId="478"/>
          <ac:spMkLst>
            <pc:docMk/>
            <pc:sldMk cId="2154019815" sldId="268"/>
            <ac:spMk id="7" creationId="{50BC51D6-1A36-47C7-BDFC-7BD58B8871FA}"/>
          </ac:spMkLst>
        </pc:spChg>
        <pc:spChg chg="add del">
          <ac:chgData name="John Mark Agosta" userId="c6d2689a7ef1deef" providerId="LiveId" clId="{5CDDB235-9B26-406A-A13B-72084B776839}" dt="2020-12-16T00:32:39.230" v="2827" actId="11529"/>
          <ac:spMkLst>
            <pc:docMk/>
            <pc:sldMk cId="2154019815" sldId="268"/>
            <ac:spMk id="8" creationId="{867F2ED2-D371-4A8D-A394-9843650B91EB}"/>
          </ac:spMkLst>
        </pc:spChg>
        <pc:spChg chg="add mod">
          <ac:chgData name="John Mark Agosta" userId="c6d2689a7ef1deef" providerId="LiveId" clId="{5CDDB235-9B26-406A-A13B-72084B776839}" dt="2020-12-16T00:32:57.411" v="2831" actId="2085"/>
          <ac:spMkLst>
            <pc:docMk/>
            <pc:sldMk cId="2154019815" sldId="268"/>
            <ac:spMk id="9" creationId="{AC768FB0-74C2-441A-B07F-6278EF38D5CC}"/>
          </ac:spMkLst>
        </pc:spChg>
        <pc:picChg chg="mod">
          <ac:chgData name="John Mark Agosta" userId="c6d2689a7ef1deef" providerId="LiveId" clId="{5CDDB235-9B26-406A-A13B-72084B776839}" dt="2020-12-16T00:32:29.124" v="2825" actId="1076"/>
          <ac:picMkLst>
            <pc:docMk/>
            <pc:sldMk cId="2154019815" sldId="268"/>
            <ac:picMk id="5" creationId="{20535BD0-CEB8-4B66-A55B-C1CD96FA18BA}"/>
          </ac:picMkLst>
        </pc:picChg>
      </pc:sldChg>
      <pc:sldChg chg="del">
        <pc:chgData name="John Mark Agosta" userId="c6d2689a7ef1deef" providerId="LiveId" clId="{5CDDB235-9B26-406A-A13B-72084B776839}" dt="2020-12-15T05:05:21.507" v="2581" actId="2696"/>
        <pc:sldMkLst>
          <pc:docMk/>
          <pc:sldMk cId="2230650965" sldId="269"/>
        </pc:sldMkLst>
      </pc:sldChg>
      <pc:sldChg chg="modSp mod">
        <pc:chgData name="John Mark Agosta" userId="c6d2689a7ef1deef" providerId="LiveId" clId="{5CDDB235-9B26-406A-A13B-72084B776839}" dt="2020-12-21T04:47:12.397" v="3681" actId="20577"/>
        <pc:sldMkLst>
          <pc:docMk/>
          <pc:sldMk cId="2362727254" sldId="269"/>
        </pc:sldMkLst>
        <pc:spChg chg="mod">
          <ac:chgData name="John Mark Agosta" userId="c6d2689a7ef1deef" providerId="LiveId" clId="{5CDDB235-9B26-406A-A13B-72084B776839}" dt="2020-12-21T04:47:12.397" v="3681" actId="20577"/>
          <ac:spMkLst>
            <pc:docMk/>
            <pc:sldMk cId="2362727254" sldId="269"/>
            <ac:spMk id="3" creationId="{112E2EC2-2E87-4341-9012-8CD595902165}"/>
          </ac:spMkLst>
        </pc:spChg>
      </pc:sldChg>
      <pc:sldChg chg="modSp mod ord">
        <pc:chgData name="John Mark Agosta" userId="c6d2689a7ef1deef" providerId="LiveId" clId="{5CDDB235-9B26-406A-A13B-72084B776839}" dt="2020-12-21T04:41:31.931" v="3527" actId="6549"/>
        <pc:sldMkLst>
          <pc:docMk/>
          <pc:sldMk cId="1940025360" sldId="270"/>
        </pc:sldMkLst>
        <pc:spChg chg="mod">
          <ac:chgData name="John Mark Agosta" userId="c6d2689a7ef1deef" providerId="LiveId" clId="{5CDDB235-9B26-406A-A13B-72084B776839}" dt="2020-12-21T04:41:31.931" v="3527" actId="6549"/>
          <ac:spMkLst>
            <pc:docMk/>
            <pc:sldMk cId="1940025360" sldId="270"/>
            <ac:spMk id="3" creationId="{72413BB6-18E2-43CF-A0C5-4B2E4E2325EF}"/>
          </ac:spMkLst>
        </pc:spChg>
      </pc:sldChg>
      <pc:sldChg chg="ord">
        <pc:chgData name="John Mark Agosta" userId="c6d2689a7ef1deef" providerId="LiveId" clId="{5CDDB235-9B26-406A-A13B-72084B776839}" dt="2020-12-15T05:01:40.496" v="2417"/>
        <pc:sldMkLst>
          <pc:docMk/>
          <pc:sldMk cId="1366689566" sldId="272"/>
        </pc:sldMkLst>
      </pc:sldChg>
      <pc:sldChg chg="addSp modSp mod ord modShow">
        <pc:chgData name="John Mark Agosta" userId="c6d2689a7ef1deef" providerId="LiveId" clId="{5CDDB235-9B26-406A-A13B-72084B776839}" dt="2020-12-21T04:46:16.202" v="3680" actId="20577"/>
        <pc:sldMkLst>
          <pc:docMk/>
          <pc:sldMk cId="88055845" sldId="273"/>
        </pc:sldMkLst>
        <pc:spChg chg="mod">
          <ac:chgData name="John Mark Agosta" userId="c6d2689a7ef1deef" providerId="LiveId" clId="{5CDDB235-9B26-406A-A13B-72084B776839}" dt="2020-12-19T16:16:57.203" v="3307" actId="20577"/>
          <ac:spMkLst>
            <pc:docMk/>
            <pc:sldMk cId="88055845" sldId="273"/>
            <ac:spMk id="2" creationId="{7A75EF79-B2E3-49CE-8E05-37893F08C9C5}"/>
          </ac:spMkLst>
        </pc:spChg>
        <pc:spChg chg="mod">
          <ac:chgData name="John Mark Agosta" userId="c6d2689a7ef1deef" providerId="LiveId" clId="{5CDDB235-9B26-406A-A13B-72084B776839}" dt="2020-12-17T03:06:51.136" v="3214" actId="27636"/>
          <ac:spMkLst>
            <pc:docMk/>
            <pc:sldMk cId="88055845" sldId="273"/>
            <ac:spMk id="3" creationId="{44040D69-4B11-45CF-8A30-98DA44A6A7A8}"/>
          </ac:spMkLst>
        </pc:spChg>
        <pc:spChg chg="add mod">
          <ac:chgData name="John Mark Agosta" userId="c6d2689a7ef1deef" providerId="LiveId" clId="{5CDDB235-9B26-406A-A13B-72084B776839}" dt="2020-12-21T04:46:16.202" v="3680" actId="20577"/>
          <ac:spMkLst>
            <pc:docMk/>
            <pc:sldMk cId="88055845" sldId="273"/>
            <ac:spMk id="4" creationId="{2B26BC15-9C93-417B-BD1C-FBF27A9D2420}"/>
          </ac:spMkLst>
        </pc:spChg>
        <pc:picChg chg="mod">
          <ac:chgData name="John Mark Agosta" userId="c6d2689a7ef1deef" providerId="LiveId" clId="{5CDDB235-9B26-406A-A13B-72084B776839}" dt="2020-12-17T03:06:54.222" v="3215" actId="1076"/>
          <ac:picMkLst>
            <pc:docMk/>
            <pc:sldMk cId="88055845" sldId="273"/>
            <ac:picMk id="7" creationId="{F32515AD-CCE5-4777-A95A-88BD59D974E6}"/>
          </ac:picMkLst>
        </pc:picChg>
        <pc:picChg chg="mod">
          <ac:chgData name="John Mark Agosta" userId="c6d2689a7ef1deef" providerId="LiveId" clId="{5CDDB235-9B26-406A-A13B-72084B776839}" dt="2020-12-17T03:07:03.919" v="3216" actId="1076"/>
          <ac:picMkLst>
            <pc:docMk/>
            <pc:sldMk cId="88055845" sldId="273"/>
            <ac:picMk id="9" creationId="{6167FE18-04B8-4C4A-865D-71BCB64E3323}"/>
          </ac:picMkLst>
        </pc:picChg>
      </pc:sldChg>
      <pc:sldChg chg="addSp delSp modSp mod modClrScheme chgLayout">
        <pc:chgData name="John Mark Agosta" userId="c6d2689a7ef1deef" providerId="LiveId" clId="{5CDDB235-9B26-406A-A13B-72084B776839}" dt="2020-12-21T04:43:13.090" v="3550" actId="20577"/>
        <pc:sldMkLst>
          <pc:docMk/>
          <pc:sldMk cId="490736800" sldId="276"/>
        </pc:sldMkLst>
        <pc:spChg chg="mod ord">
          <ac:chgData name="John Mark Agosta" userId="c6d2689a7ef1deef" providerId="LiveId" clId="{5CDDB235-9B26-406A-A13B-72084B776839}" dt="2020-12-21T04:43:13.090" v="3550" actId="20577"/>
          <ac:spMkLst>
            <pc:docMk/>
            <pc:sldMk cId="490736800" sldId="276"/>
            <ac:spMk id="2" creationId="{4476A22D-EBCA-4109-A140-29C0CDE28559}"/>
          </ac:spMkLst>
        </pc:spChg>
        <pc:spChg chg="del">
          <ac:chgData name="John Mark Agosta" userId="c6d2689a7ef1deef" providerId="LiveId" clId="{5CDDB235-9B26-406A-A13B-72084B776839}" dt="2020-12-15T05:08:46.083" v="2635" actId="478"/>
          <ac:spMkLst>
            <pc:docMk/>
            <pc:sldMk cId="490736800" sldId="276"/>
            <ac:spMk id="3" creationId="{6705C0CB-CAE4-4DE2-B86F-13D77E9B8988}"/>
          </ac:spMkLst>
        </pc:spChg>
        <pc:spChg chg="add del mod ord">
          <ac:chgData name="John Mark Agosta" userId="c6d2689a7ef1deef" providerId="LiveId" clId="{5CDDB235-9B26-406A-A13B-72084B776839}" dt="2020-12-15T05:08:50.777" v="2636" actId="700"/>
          <ac:spMkLst>
            <pc:docMk/>
            <pc:sldMk cId="490736800" sldId="276"/>
            <ac:spMk id="5" creationId="{A3EF70D0-54A5-497E-87EB-9F11F431D8A5}"/>
          </ac:spMkLst>
        </pc:spChg>
        <pc:spChg chg="add mod ord">
          <ac:chgData name="John Mark Agosta" userId="c6d2689a7ef1deef" providerId="LiveId" clId="{5CDDB235-9B26-406A-A13B-72084B776839}" dt="2020-12-15T05:08:50.777" v="2636" actId="700"/>
          <ac:spMkLst>
            <pc:docMk/>
            <pc:sldMk cId="490736800" sldId="276"/>
            <ac:spMk id="6" creationId="{5971F766-AF7F-40B9-B395-8AA7C305DC26}"/>
          </ac:spMkLst>
        </pc:spChg>
      </pc:sldChg>
      <pc:sldChg chg="del">
        <pc:chgData name="John Mark Agosta" userId="c6d2689a7ef1deef" providerId="LiveId" clId="{5CDDB235-9B26-406A-A13B-72084B776839}" dt="2020-12-13T22:51:16.441" v="1161" actId="2696"/>
        <pc:sldMkLst>
          <pc:docMk/>
          <pc:sldMk cId="591607664" sldId="277"/>
        </pc:sldMkLst>
      </pc:sldChg>
      <pc:sldChg chg="del mod modShow">
        <pc:chgData name="John Mark Agosta" userId="c6d2689a7ef1deef" providerId="LiveId" clId="{5CDDB235-9B26-406A-A13B-72084B776839}" dt="2020-12-13T21:49:48.650" v="1157" actId="2696"/>
        <pc:sldMkLst>
          <pc:docMk/>
          <pc:sldMk cId="499884147" sldId="278"/>
        </pc:sldMkLst>
      </pc:sldChg>
      <pc:sldChg chg="modSp del mod">
        <pc:chgData name="John Mark Agosta" userId="c6d2689a7ef1deef" providerId="LiveId" clId="{5CDDB235-9B26-406A-A13B-72084B776839}" dt="2020-12-15T05:05:07.014" v="2580" actId="2696"/>
        <pc:sldMkLst>
          <pc:docMk/>
          <pc:sldMk cId="1699636560" sldId="280"/>
        </pc:sldMkLst>
        <pc:spChg chg="mod">
          <ac:chgData name="John Mark Agosta" userId="c6d2689a7ef1deef" providerId="LiveId" clId="{5CDDB235-9B26-406A-A13B-72084B776839}" dt="2020-12-13T20:17:21.783" v="845" actId="20577"/>
          <ac:spMkLst>
            <pc:docMk/>
            <pc:sldMk cId="1699636560" sldId="280"/>
            <ac:spMk id="3" creationId="{44D18234-9148-4081-8D71-3BA7BDF7251A}"/>
          </ac:spMkLst>
        </pc:spChg>
      </pc:sldChg>
      <pc:sldChg chg="del mod modShow">
        <pc:chgData name="John Mark Agosta" userId="c6d2689a7ef1deef" providerId="LiveId" clId="{5CDDB235-9B26-406A-A13B-72084B776839}" dt="2020-12-15T05:06:52.083" v="2613" actId="2696"/>
        <pc:sldMkLst>
          <pc:docMk/>
          <pc:sldMk cId="2984503739" sldId="281"/>
        </pc:sldMkLst>
      </pc:sldChg>
      <pc:sldChg chg="del mod modShow">
        <pc:chgData name="John Mark Agosta" userId="c6d2689a7ef1deef" providerId="LiveId" clId="{5CDDB235-9B26-406A-A13B-72084B776839}" dt="2020-12-15T05:06:45.211" v="2612" actId="2696"/>
        <pc:sldMkLst>
          <pc:docMk/>
          <pc:sldMk cId="1687744257" sldId="282"/>
        </pc:sldMkLst>
      </pc:sldChg>
      <pc:sldChg chg="del mod modShow">
        <pc:chgData name="John Mark Agosta" userId="c6d2689a7ef1deef" providerId="LiveId" clId="{5CDDB235-9B26-406A-A13B-72084B776839}" dt="2020-12-14T00:27:40.747" v="1171" actId="2696"/>
        <pc:sldMkLst>
          <pc:docMk/>
          <pc:sldMk cId="1732930872" sldId="283"/>
        </pc:sldMkLst>
      </pc:sldChg>
      <pc:sldChg chg="del mod modShow">
        <pc:chgData name="John Mark Agosta" userId="c6d2689a7ef1deef" providerId="LiveId" clId="{5CDDB235-9B26-406A-A13B-72084B776839}" dt="2020-12-14T00:27:37.568" v="1170" actId="2696"/>
        <pc:sldMkLst>
          <pc:docMk/>
          <pc:sldMk cId="3361117533" sldId="284"/>
        </pc:sldMkLst>
      </pc:sldChg>
      <pc:sldChg chg="del mod modShow">
        <pc:chgData name="John Mark Agosta" userId="c6d2689a7ef1deef" providerId="LiveId" clId="{5CDDB235-9B26-406A-A13B-72084B776839}" dt="2020-12-14T00:26:13.850" v="1169" actId="2696"/>
        <pc:sldMkLst>
          <pc:docMk/>
          <pc:sldMk cId="3665522818" sldId="285"/>
        </pc:sldMkLst>
      </pc:sldChg>
      <pc:sldChg chg="del mod modShow">
        <pc:chgData name="John Mark Agosta" userId="c6d2689a7ef1deef" providerId="LiveId" clId="{5CDDB235-9B26-406A-A13B-72084B776839}" dt="2020-12-14T00:26:10.054" v="1168" actId="2696"/>
        <pc:sldMkLst>
          <pc:docMk/>
          <pc:sldMk cId="1831842056" sldId="286"/>
        </pc:sldMkLst>
      </pc:sldChg>
      <pc:sldChg chg="modSp del mod modShow">
        <pc:chgData name="John Mark Agosta" userId="c6d2689a7ef1deef" providerId="LiveId" clId="{5CDDB235-9B26-406A-A13B-72084B776839}" dt="2020-12-15T05:13:37.301" v="2687" actId="2696"/>
        <pc:sldMkLst>
          <pc:docMk/>
          <pc:sldMk cId="1932694517" sldId="287"/>
        </pc:sldMkLst>
        <pc:spChg chg="mod">
          <ac:chgData name="John Mark Agosta" userId="c6d2689a7ef1deef" providerId="LiveId" clId="{5CDDB235-9B26-406A-A13B-72084B776839}" dt="2020-12-15T04:58:43.035" v="2313" actId="20577"/>
          <ac:spMkLst>
            <pc:docMk/>
            <pc:sldMk cId="1932694517" sldId="287"/>
            <ac:spMk id="4" creationId="{47FC3BDF-8459-4614-B5C5-60D9A7A9716B}"/>
          </ac:spMkLst>
        </pc:spChg>
      </pc:sldChg>
      <pc:sldChg chg="del mod modShow">
        <pc:chgData name="John Mark Agosta" userId="c6d2689a7ef1deef" providerId="LiveId" clId="{5CDDB235-9B26-406A-A13B-72084B776839}" dt="2020-12-15T05:06:55.276" v="2614" actId="2696"/>
        <pc:sldMkLst>
          <pc:docMk/>
          <pc:sldMk cId="2921935267" sldId="288"/>
        </pc:sldMkLst>
      </pc:sldChg>
      <pc:sldChg chg="ord">
        <pc:chgData name="John Mark Agosta" userId="c6d2689a7ef1deef" providerId="LiveId" clId="{5CDDB235-9B26-406A-A13B-72084B776839}" dt="2020-12-14T00:29:13.768" v="1177"/>
        <pc:sldMkLst>
          <pc:docMk/>
          <pc:sldMk cId="4259013515" sldId="289"/>
        </pc:sldMkLst>
      </pc:sldChg>
      <pc:sldChg chg="del mod modShow">
        <pc:chgData name="John Mark Agosta" userId="c6d2689a7ef1deef" providerId="LiveId" clId="{5CDDB235-9B26-406A-A13B-72084B776839}" dt="2020-12-13T22:57:40.696" v="1164" actId="2696"/>
        <pc:sldMkLst>
          <pc:docMk/>
          <pc:sldMk cId="3320117869" sldId="297"/>
        </pc:sldMkLst>
      </pc:sldChg>
      <pc:sldChg chg="del mod modShow">
        <pc:chgData name="John Mark Agosta" userId="c6d2689a7ef1deef" providerId="LiveId" clId="{5CDDB235-9B26-406A-A13B-72084B776839}" dt="2020-12-13T22:57:37.657" v="1163" actId="2696"/>
        <pc:sldMkLst>
          <pc:docMk/>
          <pc:sldMk cId="3913366192" sldId="298"/>
        </pc:sldMkLst>
      </pc:sldChg>
      <pc:sldChg chg="del">
        <pc:chgData name="John Mark Agosta" userId="c6d2689a7ef1deef" providerId="LiveId" clId="{5CDDB235-9B26-406A-A13B-72084B776839}" dt="2020-12-13T22:00:38.855" v="1158" actId="2696"/>
        <pc:sldMkLst>
          <pc:docMk/>
          <pc:sldMk cId="471980625" sldId="299"/>
        </pc:sldMkLst>
      </pc:sldChg>
      <pc:sldChg chg="del">
        <pc:chgData name="John Mark Agosta" userId="c6d2689a7ef1deef" providerId="LiveId" clId="{5CDDB235-9B26-406A-A13B-72084B776839}" dt="2020-12-13T22:57:30.853" v="1162" actId="2696"/>
        <pc:sldMkLst>
          <pc:docMk/>
          <pc:sldMk cId="2502807567" sldId="300"/>
        </pc:sldMkLst>
      </pc:sldChg>
      <pc:sldChg chg="del">
        <pc:chgData name="John Mark Agosta" userId="c6d2689a7ef1deef" providerId="LiveId" clId="{5CDDB235-9B26-406A-A13B-72084B776839}" dt="2020-12-13T22:51:12.552" v="1160" actId="2696"/>
        <pc:sldMkLst>
          <pc:docMk/>
          <pc:sldMk cId="2993596331" sldId="301"/>
        </pc:sldMkLst>
      </pc:sldChg>
      <pc:sldChg chg="del">
        <pc:chgData name="John Mark Agosta" userId="c6d2689a7ef1deef" providerId="LiveId" clId="{5CDDB235-9B26-406A-A13B-72084B776839}" dt="2020-12-17T03:05:29.578" v="3204" actId="2696"/>
        <pc:sldMkLst>
          <pc:docMk/>
          <pc:sldMk cId="4165668052" sldId="303"/>
        </pc:sldMkLst>
      </pc:sldChg>
      <pc:sldChg chg="del">
        <pc:chgData name="John Mark Agosta" userId="c6d2689a7ef1deef" providerId="LiveId" clId="{5CDDB235-9B26-406A-A13B-72084B776839}" dt="2020-12-17T03:05:26.317" v="3203" actId="2696"/>
        <pc:sldMkLst>
          <pc:docMk/>
          <pc:sldMk cId="83239734" sldId="304"/>
        </pc:sldMkLst>
      </pc:sldChg>
      <pc:sldChg chg="del">
        <pc:chgData name="John Mark Agosta" userId="c6d2689a7ef1deef" providerId="LiveId" clId="{5CDDB235-9B26-406A-A13B-72084B776839}" dt="2020-12-17T03:05:34.690" v="3205" actId="2696"/>
        <pc:sldMkLst>
          <pc:docMk/>
          <pc:sldMk cId="2721656431" sldId="305"/>
        </pc:sldMkLst>
      </pc:sldChg>
      <pc:sldChg chg="del">
        <pc:chgData name="John Mark Agosta" userId="c6d2689a7ef1deef" providerId="LiveId" clId="{5CDDB235-9B26-406A-A13B-72084B776839}" dt="2020-12-17T03:05:39.085" v="3206" actId="2696"/>
        <pc:sldMkLst>
          <pc:docMk/>
          <pc:sldMk cId="3565818093" sldId="306"/>
        </pc:sldMkLst>
      </pc:sldChg>
      <pc:sldChg chg="ord">
        <pc:chgData name="John Mark Agosta" userId="c6d2689a7ef1deef" providerId="LiveId" clId="{5CDDB235-9B26-406A-A13B-72084B776839}" dt="2020-12-15T05:13:31.254" v="2686"/>
        <pc:sldMkLst>
          <pc:docMk/>
          <pc:sldMk cId="2923262596" sldId="307"/>
        </pc:sldMkLst>
      </pc:sldChg>
      <pc:sldChg chg="modSp mod ord">
        <pc:chgData name="John Mark Agosta" userId="c6d2689a7ef1deef" providerId="LiveId" clId="{5CDDB235-9B26-406A-A13B-72084B776839}" dt="2020-12-21T04:25:19.836" v="3479" actId="20577"/>
        <pc:sldMkLst>
          <pc:docMk/>
          <pc:sldMk cId="623941981" sldId="308"/>
        </pc:sldMkLst>
        <pc:spChg chg="mod">
          <ac:chgData name="John Mark Agosta" userId="c6d2689a7ef1deef" providerId="LiveId" clId="{5CDDB235-9B26-406A-A13B-72084B776839}" dt="2020-12-16T00:53:50.497" v="3055" actId="207"/>
          <ac:spMkLst>
            <pc:docMk/>
            <pc:sldMk cId="623941981" sldId="308"/>
            <ac:spMk id="4" creationId="{9494E031-9C7D-4FD0-B4F4-4B5DC3DC60F1}"/>
          </ac:spMkLst>
        </pc:spChg>
        <pc:spChg chg="mod">
          <ac:chgData name="John Mark Agosta" userId="c6d2689a7ef1deef" providerId="LiveId" clId="{5CDDB235-9B26-406A-A13B-72084B776839}" dt="2020-12-21T04:25:19.836" v="3479" actId="20577"/>
          <ac:spMkLst>
            <pc:docMk/>
            <pc:sldMk cId="623941981" sldId="308"/>
            <ac:spMk id="5" creationId="{6CF1F564-0D61-49CD-B30B-2EB516B4312F}"/>
          </ac:spMkLst>
        </pc:spChg>
        <pc:spChg chg="mod">
          <ac:chgData name="John Mark Agosta" userId="c6d2689a7ef1deef" providerId="LiveId" clId="{5CDDB235-9B26-406A-A13B-72084B776839}" dt="2020-12-16T00:53:50.497" v="3055" actId="207"/>
          <ac:spMkLst>
            <pc:docMk/>
            <pc:sldMk cId="623941981" sldId="308"/>
            <ac:spMk id="7" creationId="{141994B4-6509-4ECC-AEA8-B1A5CCE30020}"/>
          </ac:spMkLst>
        </pc:spChg>
        <pc:spChg chg="mod">
          <ac:chgData name="John Mark Agosta" userId="c6d2689a7ef1deef" providerId="LiveId" clId="{5CDDB235-9B26-406A-A13B-72084B776839}" dt="2020-12-16T00:53:50.497" v="3055" actId="207"/>
          <ac:spMkLst>
            <pc:docMk/>
            <pc:sldMk cId="623941981" sldId="308"/>
            <ac:spMk id="9" creationId="{66789EDF-CE8F-42BB-A5C1-069FB96D2054}"/>
          </ac:spMkLst>
        </pc:spChg>
        <pc:spChg chg="mod">
          <ac:chgData name="John Mark Agosta" userId="c6d2689a7ef1deef" providerId="LiveId" clId="{5CDDB235-9B26-406A-A13B-72084B776839}" dt="2020-12-16T00:54:04.423" v="3056" actId="207"/>
          <ac:spMkLst>
            <pc:docMk/>
            <pc:sldMk cId="623941981" sldId="308"/>
            <ac:spMk id="11" creationId="{E4CF7F03-06AF-4355-B670-DBF19726E91F}"/>
          </ac:spMkLst>
        </pc:spChg>
        <pc:spChg chg="mod">
          <ac:chgData name="John Mark Agosta" userId="c6d2689a7ef1deef" providerId="LiveId" clId="{5CDDB235-9B26-406A-A13B-72084B776839}" dt="2020-12-16T00:53:50.497" v="3055" actId="207"/>
          <ac:spMkLst>
            <pc:docMk/>
            <pc:sldMk cId="623941981" sldId="308"/>
            <ac:spMk id="13" creationId="{C12CA2A7-DB45-4A47-A3E8-22D966767CD3}"/>
          </ac:spMkLst>
        </pc:spChg>
        <pc:spChg chg="mod">
          <ac:chgData name="John Mark Agosta" userId="c6d2689a7ef1deef" providerId="LiveId" clId="{5CDDB235-9B26-406A-A13B-72084B776839}" dt="2020-12-16T00:54:04.423" v="3056" actId="207"/>
          <ac:spMkLst>
            <pc:docMk/>
            <pc:sldMk cId="623941981" sldId="308"/>
            <ac:spMk id="15" creationId="{09F8C894-1A64-447E-B830-E5012257D0D8}"/>
          </ac:spMkLst>
        </pc:spChg>
        <pc:spChg chg="mod">
          <ac:chgData name="John Mark Agosta" userId="c6d2689a7ef1deef" providerId="LiveId" clId="{5CDDB235-9B26-406A-A13B-72084B776839}" dt="2020-12-16T00:54:04.423" v="3056" actId="207"/>
          <ac:spMkLst>
            <pc:docMk/>
            <pc:sldMk cId="623941981" sldId="308"/>
            <ac:spMk id="17" creationId="{63161770-0375-4A4C-AB4B-5D400FC0A50D}"/>
          </ac:spMkLst>
        </pc:spChg>
        <pc:spChg chg="mod">
          <ac:chgData name="John Mark Agosta" userId="c6d2689a7ef1deef" providerId="LiveId" clId="{5CDDB235-9B26-406A-A13B-72084B776839}" dt="2020-12-16T00:53:50.497" v="3055" actId="207"/>
          <ac:spMkLst>
            <pc:docMk/>
            <pc:sldMk cId="623941981" sldId="308"/>
            <ac:spMk id="21" creationId="{A5A909DA-BBEB-426D-B0DE-B7627EA3C3AF}"/>
          </ac:spMkLst>
        </pc:spChg>
      </pc:sldChg>
      <pc:sldChg chg="del mod ord modShow">
        <pc:chgData name="John Mark Agosta" userId="c6d2689a7ef1deef" providerId="LiveId" clId="{5CDDB235-9B26-406A-A13B-72084B776839}" dt="2020-12-17T03:06:00.812" v="3208" actId="2696"/>
        <pc:sldMkLst>
          <pc:docMk/>
          <pc:sldMk cId="2698294931" sldId="309"/>
        </pc:sldMkLst>
      </pc:sldChg>
      <pc:sldChg chg="del mod modShow">
        <pc:chgData name="John Mark Agosta" userId="c6d2689a7ef1deef" providerId="LiveId" clId="{5CDDB235-9B26-406A-A13B-72084B776839}" dt="2020-12-15T05:07:01.088" v="2615" actId="2696"/>
        <pc:sldMkLst>
          <pc:docMk/>
          <pc:sldMk cId="1330603200" sldId="310"/>
        </pc:sldMkLst>
      </pc:sldChg>
      <pc:sldChg chg="modSp del mod ord">
        <pc:chgData name="John Mark Agosta" userId="c6d2689a7ef1deef" providerId="LiveId" clId="{5CDDB235-9B26-406A-A13B-72084B776839}" dt="2020-12-21T04:42:55.649" v="3538" actId="2696"/>
        <pc:sldMkLst>
          <pc:docMk/>
          <pc:sldMk cId="1460180091" sldId="311"/>
        </pc:sldMkLst>
        <pc:spChg chg="mod">
          <ac:chgData name="John Mark Agosta" userId="c6d2689a7ef1deef" providerId="LiveId" clId="{5CDDB235-9B26-406A-A13B-72084B776839}" dt="2020-12-15T04:58:05.690" v="2310" actId="14100"/>
          <ac:spMkLst>
            <pc:docMk/>
            <pc:sldMk cId="1460180091" sldId="311"/>
            <ac:spMk id="12" creationId="{B25975B6-AA36-45A5-AC10-AF5AF627E482}"/>
          </ac:spMkLst>
        </pc:spChg>
      </pc:sldChg>
      <pc:sldChg chg="modSp new mod">
        <pc:chgData name="John Mark Agosta" userId="c6d2689a7ef1deef" providerId="LiveId" clId="{5CDDB235-9B26-406A-A13B-72084B776839}" dt="2020-12-21T04:24:50.531" v="3476" actId="20577"/>
        <pc:sldMkLst>
          <pc:docMk/>
          <pc:sldMk cId="4158397810" sldId="312"/>
        </pc:sldMkLst>
        <pc:spChg chg="mod">
          <ac:chgData name="John Mark Agosta" userId="c6d2689a7ef1deef" providerId="LiveId" clId="{5CDDB235-9B26-406A-A13B-72084B776839}" dt="2020-12-16T00:53:29.429" v="3054" actId="20577"/>
          <ac:spMkLst>
            <pc:docMk/>
            <pc:sldMk cId="4158397810" sldId="312"/>
            <ac:spMk id="2" creationId="{B689D6AA-BFF2-47D8-A912-DEC7E699BFD8}"/>
          </ac:spMkLst>
        </pc:spChg>
        <pc:spChg chg="mod">
          <ac:chgData name="John Mark Agosta" userId="c6d2689a7ef1deef" providerId="LiveId" clId="{5CDDB235-9B26-406A-A13B-72084B776839}" dt="2020-12-21T04:24:50.531" v="3476" actId="20577"/>
          <ac:spMkLst>
            <pc:docMk/>
            <pc:sldMk cId="4158397810" sldId="312"/>
            <ac:spMk id="3" creationId="{D41BEBF8-6EDA-4743-B995-EB695B476397}"/>
          </ac:spMkLst>
        </pc:spChg>
      </pc:sldChg>
      <pc:sldChg chg="addSp delSp modSp new mod modClrScheme chgLayout">
        <pc:chgData name="John Mark Agosta" userId="c6d2689a7ef1deef" providerId="LiveId" clId="{5CDDB235-9B26-406A-A13B-72084B776839}" dt="2020-12-21T04:39:31.064" v="3482" actId="20577"/>
        <pc:sldMkLst>
          <pc:docMk/>
          <pc:sldMk cId="1989375711" sldId="313"/>
        </pc:sldMkLst>
        <pc:spChg chg="mod ord">
          <ac:chgData name="John Mark Agosta" userId="c6d2689a7ef1deef" providerId="LiveId" clId="{5CDDB235-9B26-406A-A13B-72084B776839}" dt="2020-12-15T04:52:05.014" v="2094" actId="20577"/>
          <ac:spMkLst>
            <pc:docMk/>
            <pc:sldMk cId="1989375711" sldId="313"/>
            <ac:spMk id="2" creationId="{06C2021C-204B-49AF-A567-9417CC39277B}"/>
          </ac:spMkLst>
        </pc:spChg>
        <pc:spChg chg="del mod ord">
          <ac:chgData name="John Mark Agosta" userId="c6d2689a7ef1deef" providerId="LiveId" clId="{5CDDB235-9B26-406A-A13B-72084B776839}" dt="2020-12-15T04:35:12.143" v="1801" actId="700"/>
          <ac:spMkLst>
            <pc:docMk/>
            <pc:sldMk cId="1989375711" sldId="313"/>
            <ac:spMk id="3" creationId="{0061C61C-1EAE-4AC9-B01E-21B3FBC4E994}"/>
          </ac:spMkLst>
        </pc:spChg>
        <pc:spChg chg="add del mod ord">
          <ac:chgData name="John Mark Agosta" userId="c6d2689a7ef1deef" providerId="LiveId" clId="{5CDDB235-9B26-406A-A13B-72084B776839}" dt="2020-12-15T04:50:06.709" v="2068" actId="22"/>
          <ac:spMkLst>
            <pc:docMk/>
            <pc:sldMk cId="1989375711" sldId="313"/>
            <ac:spMk id="4" creationId="{857ABED9-BC5C-49A9-9D63-83E7E0F43AD5}"/>
          </ac:spMkLst>
        </pc:spChg>
        <pc:spChg chg="add del mod ord">
          <ac:chgData name="John Mark Agosta" userId="c6d2689a7ef1deef" providerId="LiveId" clId="{5CDDB235-9B26-406A-A13B-72084B776839}" dt="2020-12-15T04:51:07.584" v="2069" actId="22"/>
          <ac:spMkLst>
            <pc:docMk/>
            <pc:sldMk cId="1989375711" sldId="313"/>
            <ac:spMk id="5" creationId="{6430410E-F0B4-4E04-9AAE-EEB40132E3EE}"/>
          </ac:spMkLst>
        </pc:spChg>
        <pc:spChg chg="add mod">
          <ac:chgData name="John Mark Agosta" userId="c6d2689a7ef1deef" providerId="LiveId" clId="{5CDDB235-9B26-406A-A13B-72084B776839}" dt="2020-12-15T04:54:14.450" v="2242" actId="1076"/>
          <ac:spMkLst>
            <pc:docMk/>
            <pc:sldMk cId="1989375711" sldId="313"/>
            <ac:spMk id="10" creationId="{5F68C8A0-B0BA-411C-B1B5-32C6CEFBB444}"/>
          </ac:spMkLst>
        </pc:spChg>
        <pc:spChg chg="add mod">
          <ac:chgData name="John Mark Agosta" userId="c6d2689a7ef1deef" providerId="LiveId" clId="{5CDDB235-9B26-406A-A13B-72084B776839}" dt="2020-12-15T04:54:14.450" v="2242" actId="1076"/>
          <ac:spMkLst>
            <pc:docMk/>
            <pc:sldMk cId="1989375711" sldId="313"/>
            <ac:spMk id="11" creationId="{45603D55-3C67-4F54-8D73-EB74F7D7D556}"/>
          </ac:spMkLst>
        </pc:spChg>
        <pc:spChg chg="add mod">
          <ac:chgData name="John Mark Agosta" userId="c6d2689a7ef1deef" providerId="LiveId" clId="{5CDDB235-9B26-406A-A13B-72084B776839}" dt="2020-12-21T04:39:31.064" v="3482" actId="20577"/>
          <ac:spMkLst>
            <pc:docMk/>
            <pc:sldMk cId="1989375711" sldId="313"/>
            <ac:spMk id="12" creationId="{2821A74C-E4CF-40DD-A94B-D69947CBFA8B}"/>
          </ac:spMkLst>
        </pc:spChg>
        <pc:picChg chg="add mod ord">
          <ac:chgData name="John Mark Agosta" userId="c6d2689a7ef1deef" providerId="LiveId" clId="{5CDDB235-9B26-406A-A13B-72084B776839}" dt="2020-12-15T04:51:22.566" v="2072" actId="1076"/>
          <ac:picMkLst>
            <pc:docMk/>
            <pc:sldMk cId="1989375711" sldId="313"/>
            <ac:picMk id="7" creationId="{4B4396B2-4D21-4163-AC9E-F8414B29D6B6}"/>
          </ac:picMkLst>
        </pc:picChg>
        <pc:picChg chg="add mod ord">
          <ac:chgData name="John Mark Agosta" userId="c6d2689a7ef1deef" providerId="LiveId" clId="{5CDDB235-9B26-406A-A13B-72084B776839}" dt="2020-12-15T04:51:22.566" v="2072" actId="1076"/>
          <ac:picMkLst>
            <pc:docMk/>
            <pc:sldMk cId="1989375711" sldId="313"/>
            <ac:picMk id="9" creationId="{F3D509DD-9D43-4619-B3DD-4F4128A7AF58}"/>
          </ac:picMkLst>
        </pc:picChg>
      </pc:sldChg>
      <pc:sldChg chg="addSp delSp modSp new mod">
        <pc:chgData name="John Mark Agosta" userId="c6d2689a7ef1deef" providerId="LiveId" clId="{5CDDB235-9B26-406A-A13B-72084B776839}" dt="2020-12-21T04:40:40.117" v="3515" actId="20577"/>
        <pc:sldMkLst>
          <pc:docMk/>
          <pc:sldMk cId="4129722657" sldId="314"/>
        </pc:sldMkLst>
        <pc:spChg chg="mod">
          <ac:chgData name="John Mark Agosta" userId="c6d2689a7ef1deef" providerId="LiveId" clId="{5CDDB235-9B26-406A-A13B-72084B776839}" dt="2020-12-21T04:40:26.322" v="3506" actId="20577"/>
          <ac:spMkLst>
            <pc:docMk/>
            <pc:sldMk cId="4129722657" sldId="314"/>
            <ac:spMk id="2" creationId="{AADC5722-A9CC-462F-B471-3FAEC1E87457}"/>
          </ac:spMkLst>
        </pc:spChg>
        <pc:spChg chg="del mod">
          <ac:chgData name="John Mark Agosta" userId="c6d2689a7ef1deef" providerId="LiveId" clId="{5CDDB235-9B26-406A-A13B-72084B776839}" dt="2020-12-15T04:38:14.069" v="1842" actId="22"/>
          <ac:spMkLst>
            <pc:docMk/>
            <pc:sldMk cId="4129722657" sldId="314"/>
            <ac:spMk id="3" creationId="{75CABB83-CD83-4079-9D64-F09AF2E62F06}"/>
          </ac:spMkLst>
        </pc:spChg>
        <pc:spChg chg="del mod">
          <ac:chgData name="John Mark Agosta" userId="c6d2689a7ef1deef" providerId="LiveId" clId="{5CDDB235-9B26-406A-A13B-72084B776839}" dt="2020-12-15T04:36:24.639" v="1841" actId="22"/>
          <ac:spMkLst>
            <pc:docMk/>
            <pc:sldMk cId="4129722657" sldId="314"/>
            <ac:spMk id="4" creationId="{DD0A9E63-28C0-42AC-80DB-46FE69569125}"/>
          </ac:spMkLst>
        </pc:spChg>
        <pc:spChg chg="add mod">
          <ac:chgData name="John Mark Agosta" userId="c6d2689a7ef1deef" providerId="LiveId" clId="{5CDDB235-9B26-406A-A13B-72084B776839}" dt="2020-12-15T04:39:16.919" v="1850" actId="688"/>
          <ac:spMkLst>
            <pc:docMk/>
            <pc:sldMk cId="4129722657" sldId="314"/>
            <ac:spMk id="9" creationId="{66474A19-4431-4835-B8DC-92856E144AC2}"/>
          </ac:spMkLst>
        </pc:spChg>
        <pc:spChg chg="add mod">
          <ac:chgData name="John Mark Agosta" userId="c6d2689a7ef1deef" providerId="LiveId" clId="{5CDDB235-9B26-406A-A13B-72084B776839}" dt="2020-12-15T04:39:21.407" v="1851" actId="1076"/>
          <ac:spMkLst>
            <pc:docMk/>
            <pc:sldMk cId="4129722657" sldId="314"/>
            <ac:spMk id="10" creationId="{13B6FF39-E44B-4CEA-AE76-D70873F72A95}"/>
          </ac:spMkLst>
        </pc:spChg>
        <pc:spChg chg="add mod">
          <ac:chgData name="John Mark Agosta" userId="c6d2689a7ef1deef" providerId="LiveId" clId="{5CDDB235-9B26-406A-A13B-72084B776839}" dt="2020-12-15T04:46:00.153" v="1880" actId="1076"/>
          <ac:spMkLst>
            <pc:docMk/>
            <pc:sldMk cId="4129722657" sldId="314"/>
            <ac:spMk id="13" creationId="{42018C10-DA52-42DE-A561-3464ADD07A9C}"/>
          </ac:spMkLst>
        </pc:spChg>
        <pc:spChg chg="add mod">
          <ac:chgData name="John Mark Agosta" userId="c6d2689a7ef1deef" providerId="LiveId" clId="{5CDDB235-9B26-406A-A13B-72084B776839}" dt="2020-12-15T04:41:40.737" v="1867" actId="1076"/>
          <ac:spMkLst>
            <pc:docMk/>
            <pc:sldMk cId="4129722657" sldId="314"/>
            <ac:spMk id="15" creationId="{0967772C-B866-40BD-A5D9-8C8481D03019}"/>
          </ac:spMkLst>
        </pc:spChg>
        <pc:spChg chg="add mod">
          <ac:chgData name="John Mark Agosta" userId="c6d2689a7ef1deef" providerId="LiveId" clId="{5CDDB235-9B26-406A-A13B-72084B776839}" dt="2020-12-21T04:40:40.117" v="3515" actId="20577"/>
          <ac:spMkLst>
            <pc:docMk/>
            <pc:sldMk cId="4129722657" sldId="314"/>
            <ac:spMk id="21" creationId="{DC63CC54-4078-422C-BAE1-9610EAC0D037}"/>
          </ac:spMkLst>
        </pc:spChg>
        <pc:picChg chg="add mod ord">
          <ac:chgData name="John Mark Agosta" userId="c6d2689a7ef1deef" providerId="LiveId" clId="{5CDDB235-9B26-406A-A13B-72084B776839}" dt="2020-12-15T04:38:32.501" v="1844" actId="14100"/>
          <ac:picMkLst>
            <pc:docMk/>
            <pc:sldMk cId="4129722657" sldId="314"/>
            <ac:picMk id="6" creationId="{5051DDF3-F2EF-4551-AECA-B9FFCA51AF69}"/>
          </ac:picMkLst>
        </pc:picChg>
        <pc:picChg chg="add mod ord">
          <ac:chgData name="John Mark Agosta" userId="c6d2689a7ef1deef" providerId="LiveId" clId="{5CDDB235-9B26-406A-A13B-72084B776839}" dt="2020-12-15T04:38:32.501" v="1844" actId="14100"/>
          <ac:picMkLst>
            <pc:docMk/>
            <pc:sldMk cId="4129722657" sldId="314"/>
            <ac:picMk id="8" creationId="{655765D7-3431-4C1B-B92E-8CA726B265FB}"/>
          </ac:picMkLst>
        </pc:picChg>
        <pc:cxnChg chg="add del mod">
          <ac:chgData name="John Mark Agosta" userId="c6d2689a7ef1deef" providerId="LiveId" clId="{5CDDB235-9B26-406A-A13B-72084B776839}" dt="2020-12-15T04:45:36.558" v="1877" actId="478"/>
          <ac:cxnSpMkLst>
            <pc:docMk/>
            <pc:sldMk cId="4129722657" sldId="314"/>
            <ac:cxnSpMk id="11" creationId="{55E827C0-9FE7-48D2-AA47-7E7E669C2BE8}"/>
          </ac:cxnSpMkLst>
        </pc:cxnChg>
        <pc:cxnChg chg="add mod">
          <ac:chgData name="John Mark Agosta" userId="c6d2689a7ef1deef" providerId="LiveId" clId="{5CDDB235-9B26-406A-A13B-72084B776839}" dt="2020-12-15T04:44:42.982" v="1873" actId="1582"/>
          <ac:cxnSpMkLst>
            <pc:docMk/>
            <pc:sldMk cId="4129722657" sldId="314"/>
            <ac:cxnSpMk id="14" creationId="{42103C3C-8626-441C-AD44-C612ADCAD1B2}"/>
          </ac:cxnSpMkLst>
        </pc:cxnChg>
        <pc:cxnChg chg="add mod">
          <ac:chgData name="John Mark Agosta" userId="c6d2689a7ef1deef" providerId="LiveId" clId="{5CDDB235-9B26-406A-A13B-72084B776839}" dt="2020-12-15T04:45:53.321" v="1879" actId="1076"/>
          <ac:cxnSpMkLst>
            <pc:docMk/>
            <pc:sldMk cId="4129722657" sldId="314"/>
            <ac:cxnSpMk id="20" creationId="{A127F6C2-9AEE-49E7-87BB-7CF06644D980}"/>
          </ac:cxnSpMkLst>
        </pc:cxnChg>
      </pc:sldChg>
      <pc:sldChg chg="addSp delSp modSp new mod modClrScheme chgLayout">
        <pc:chgData name="John Mark Agosta" userId="c6d2689a7ef1deef" providerId="LiveId" clId="{5CDDB235-9B26-406A-A13B-72084B776839}" dt="2020-12-21T04:47:52.483" v="3682" actId="20577"/>
        <pc:sldMkLst>
          <pc:docMk/>
          <pc:sldMk cId="573992222" sldId="315"/>
        </pc:sldMkLst>
        <pc:spChg chg="del mod ord">
          <ac:chgData name="John Mark Agosta" userId="c6d2689a7ef1deef" providerId="LiveId" clId="{5CDDB235-9B26-406A-A13B-72084B776839}" dt="2020-12-15T05:01:52.808" v="2419" actId="700"/>
          <ac:spMkLst>
            <pc:docMk/>
            <pc:sldMk cId="573992222" sldId="315"/>
            <ac:spMk id="2" creationId="{E4B2AA68-7870-4830-93FE-A324EADBD2B6}"/>
          </ac:spMkLst>
        </pc:spChg>
        <pc:spChg chg="del mod ord">
          <ac:chgData name="John Mark Agosta" userId="c6d2689a7ef1deef" providerId="LiveId" clId="{5CDDB235-9B26-406A-A13B-72084B776839}" dt="2020-12-15T05:01:52.808" v="2419" actId="700"/>
          <ac:spMkLst>
            <pc:docMk/>
            <pc:sldMk cId="573992222" sldId="315"/>
            <ac:spMk id="3" creationId="{9DEB09A0-8369-4E2E-A2D1-16812B9FA7F3}"/>
          </ac:spMkLst>
        </pc:spChg>
        <pc:spChg chg="add mod ord">
          <ac:chgData name="John Mark Agosta" userId="c6d2689a7ef1deef" providerId="LiveId" clId="{5CDDB235-9B26-406A-A13B-72084B776839}" dt="2020-12-15T05:01:58.130" v="2429" actId="20577"/>
          <ac:spMkLst>
            <pc:docMk/>
            <pc:sldMk cId="573992222" sldId="315"/>
            <ac:spMk id="4" creationId="{D13489B9-333C-4589-A292-DA2BCC6E74B7}"/>
          </ac:spMkLst>
        </pc:spChg>
        <pc:spChg chg="add del mod ord">
          <ac:chgData name="John Mark Agosta" userId="c6d2689a7ef1deef" providerId="LiveId" clId="{5CDDB235-9B26-406A-A13B-72084B776839}" dt="2020-12-15T05:02:31.169" v="2449" actId="478"/>
          <ac:spMkLst>
            <pc:docMk/>
            <pc:sldMk cId="573992222" sldId="315"/>
            <ac:spMk id="5" creationId="{43B142B5-CA22-41A0-BDBA-F9DB2674FC1E}"/>
          </ac:spMkLst>
        </pc:spChg>
        <pc:spChg chg="add del mod">
          <ac:chgData name="John Mark Agosta" userId="c6d2689a7ef1deef" providerId="LiveId" clId="{5CDDB235-9B26-406A-A13B-72084B776839}" dt="2020-12-15T05:02:32.667" v="2450" actId="478"/>
          <ac:spMkLst>
            <pc:docMk/>
            <pc:sldMk cId="573992222" sldId="315"/>
            <ac:spMk id="7" creationId="{7C864163-D18D-4CCB-BD54-2C646BFC0EC6}"/>
          </ac:spMkLst>
        </pc:spChg>
        <pc:spChg chg="add mod">
          <ac:chgData name="John Mark Agosta" userId="c6d2689a7ef1deef" providerId="LiveId" clId="{5CDDB235-9B26-406A-A13B-72084B776839}" dt="2020-12-21T04:47:52.483" v="3682" actId="20577"/>
          <ac:spMkLst>
            <pc:docMk/>
            <pc:sldMk cId="573992222" sldId="315"/>
            <ac:spMk id="8" creationId="{54ADAC3B-07FA-4431-A419-DF11BF0BF7A0}"/>
          </ac:spMkLst>
        </pc:spChg>
      </pc:sldChg>
      <pc:sldChg chg="addSp delSp modSp new del mod setBg modClrScheme chgLayout">
        <pc:chgData name="John Mark Agosta" userId="c6d2689a7ef1deef" providerId="LiveId" clId="{5CDDB235-9B26-406A-A13B-72084B776839}" dt="2020-12-20T21:51:40.127" v="3319" actId="2696"/>
        <pc:sldMkLst>
          <pc:docMk/>
          <pc:sldMk cId="1203307908" sldId="316"/>
        </pc:sldMkLst>
        <pc:spChg chg="del">
          <ac:chgData name="John Mark Agosta" userId="c6d2689a7ef1deef" providerId="LiveId" clId="{5CDDB235-9B26-406A-A13B-72084B776839}" dt="2020-12-20T21:14:09.285" v="3310" actId="700"/>
          <ac:spMkLst>
            <pc:docMk/>
            <pc:sldMk cId="1203307908" sldId="316"/>
            <ac:spMk id="2" creationId="{929B6A8D-EC66-40F1-BF18-DE1DA074BC19}"/>
          </ac:spMkLst>
        </pc:spChg>
        <pc:spChg chg="del">
          <ac:chgData name="John Mark Agosta" userId="c6d2689a7ef1deef" providerId="LiveId" clId="{5CDDB235-9B26-406A-A13B-72084B776839}" dt="2020-12-20T21:14:09.285" v="3310" actId="700"/>
          <ac:spMkLst>
            <pc:docMk/>
            <pc:sldMk cId="1203307908" sldId="316"/>
            <ac:spMk id="3" creationId="{2A731CFF-9300-45D0-9A99-03DB0D9F312A}"/>
          </ac:spMkLst>
        </pc:spChg>
        <pc:spChg chg="add mod">
          <ac:chgData name="John Mark Agosta" userId="c6d2689a7ef1deef" providerId="LiveId" clId="{5CDDB235-9B26-406A-A13B-72084B776839}" dt="2020-12-20T21:15:16.110" v="3318" actId="164"/>
          <ac:spMkLst>
            <pc:docMk/>
            <pc:sldMk cId="1203307908" sldId="316"/>
            <ac:spMk id="4" creationId="{CB692510-4E2C-41A8-9FBD-C1532076B830}"/>
          </ac:spMkLst>
        </pc:spChg>
        <pc:spChg chg="add mod">
          <ac:chgData name="John Mark Agosta" userId="c6d2689a7ef1deef" providerId="LiveId" clId="{5CDDB235-9B26-406A-A13B-72084B776839}" dt="2020-12-20T21:15:16.110" v="3318" actId="164"/>
          <ac:spMkLst>
            <pc:docMk/>
            <pc:sldMk cId="1203307908" sldId="316"/>
            <ac:spMk id="5" creationId="{BCCBAD4E-8750-41EC-8A01-97EBA9ED3E49}"/>
          </ac:spMkLst>
        </pc:spChg>
        <pc:spChg chg="add mod ord">
          <ac:chgData name="John Mark Agosta" userId="c6d2689a7ef1deef" providerId="LiveId" clId="{5CDDB235-9B26-406A-A13B-72084B776839}" dt="2020-12-20T21:15:16.110" v="3318" actId="164"/>
          <ac:spMkLst>
            <pc:docMk/>
            <pc:sldMk cId="1203307908" sldId="316"/>
            <ac:spMk id="6" creationId="{AC5C054B-7F89-4553-B672-0BA59933A5DD}"/>
          </ac:spMkLst>
        </pc:spChg>
        <pc:grpChg chg="add mod">
          <ac:chgData name="John Mark Agosta" userId="c6d2689a7ef1deef" providerId="LiveId" clId="{5CDDB235-9B26-406A-A13B-72084B776839}" dt="2020-12-20T21:15:16.110" v="3318" actId="164"/>
          <ac:grpSpMkLst>
            <pc:docMk/>
            <pc:sldMk cId="1203307908" sldId="316"/>
            <ac:grpSpMk id="7" creationId="{E440B691-A1D4-4F4A-8F61-0E38EAE642D9}"/>
          </ac:grpSpMkLst>
        </pc:grpChg>
      </pc:sldChg>
    </pc:docChg>
  </pc:docChgLst>
  <pc:docChgLst>
    <pc:chgData name="John-Mark Agosta" userId="041d7dbc-7024-4f37-8a45-c0913ccb8575" providerId="ADAL" clId="{793962E3-CC5A-48E6-AF87-FED8B9CECDD7}"/>
    <pc:docChg chg="undo custSel mod addSld delSld modSld sldOrd">
      <pc:chgData name="John-Mark Agosta" userId="041d7dbc-7024-4f37-8a45-c0913ccb8575" providerId="ADAL" clId="{793962E3-CC5A-48E6-AF87-FED8B9CECDD7}" dt="2020-10-15T22:29:48.974" v="2658" actId="255"/>
      <pc:docMkLst>
        <pc:docMk/>
      </pc:docMkLst>
      <pc:sldChg chg="addSp delSp modSp mod modClrScheme chgLayout">
        <pc:chgData name="John-Mark Agosta" userId="041d7dbc-7024-4f37-8a45-c0913ccb8575" providerId="ADAL" clId="{793962E3-CC5A-48E6-AF87-FED8B9CECDD7}" dt="2020-10-14T17:22:04.335" v="1183" actId="20577"/>
        <pc:sldMkLst>
          <pc:docMk/>
          <pc:sldMk cId="3250670041" sldId="256"/>
        </pc:sldMkLst>
        <pc:spChg chg="mod ord">
          <ac:chgData name="John-Mark Agosta" userId="041d7dbc-7024-4f37-8a45-c0913ccb8575" providerId="ADAL" clId="{793962E3-CC5A-48E6-AF87-FED8B9CECDD7}" dt="2020-10-14T16:02:49.312" v="1002" actId="20577"/>
          <ac:spMkLst>
            <pc:docMk/>
            <pc:sldMk cId="3250670041" sldId="256"/>
            <ac:spMk id="2" creationId="{00000000-0000-0000-0000-000000000000}"/>
          </ac:spMkLst>
        </pc:spChg>
        <pc:spChg chg="mod ord">
          <ac:chgData name="John-Mark Agosta" userId="041d7dbc-7024-4f37-8a45-c0913ccb8575" providerId="ADAL" clId="{793962E3-CC5A-48E6-AF87-FED8B9CECDD7}" dt="2020-10-14T17:22:04.335" v="1183" actId="20577"/>
          <ac:spMkLst>
            <pc:docMk/>
            <pc:sldMk cId="3250670041" sldId="256"/>
            <ac:spMk id="3" creationId="{00000000-0000-0000-0000-000000000000}"/>
          </ac:spMkLst>
        </pc:spChg>
        <pc:spChg chg="add del mod">
          <ac:chgData name="John-Mark Agosta" userId="041d7dbc-7024-4f37-8a45-c0913ccb8575" providerId="ADAL" clId="{793962E3-CC5A-48E6-AF87-FED8B9CECDD7}" dt="2020-10-14T17:21:26.823" v="1165"/>
          <ac:spMkLst>
            <pc:docMk/>
            <pc:sldMk cId="3250670041" sldId="256"/>
            <ac:spMk id="4" creationId="{320BFCAC-C3CE-4799-9AB8-FA97231C273E}"/>
          </ac:spMkLst>
        </pc:spChg>
        <pc:spChg chg="add mod">
          <ac:chgData name="John-Mark Agosta" userId="041d7dbc-7024-4f37-8a45-c0913ccb8575" providerId="ADAL" clId="{793962E3-CC5A-48E6-AF87-FED8B9CECDD7}" dt="2020-10-14T17:21:38.019" v="1167" actId="21"/>
          <ac:spMkLst>
            <pc:docMk/>
            <pc:sldMk cId="3250670041" sldId="256"/>
            <ac:spMk id="5" creationId="{B9ED8D9E-ADE4-435F-9E20-2792733C54CC}"/>
          </ac:spMkLst>
        </pc:spChg>
      </pc:sldChg>
      <pc:sldChg chg="mod modShow">
        <pc:chgData name="John-Mark Agosta" userId="041d7dbc-7024-4f37-8a45-c0913ccb8575" providerId="ADAL" clId="{793962E3-CC5A-48E6-AF87-FED8B9CECDD7}" dt="2020-10-15T19:01:41.903" v="2443" actId="729"/>
        <pc:sldMkLst>
          <pc:docMk/>
          <pc:sldMk cId="3040461561" sldId="257"/>
        </pc:sldMkLst>
      </pc:sldChg>
      <pc:sldChg chg="addSp modSp mod">
        <pc:chgData name="John-Mark Agosta" userId="041d7dbc-7024-4f37-8a45-c0913ccb8575" providerId="ADAL" clId="{793962E3-CC5A-48E6-AF87-FED8B9CECDD7}" dt="2020-10-15T15:32:50.987" v="1588" actId="20577"/>
        <pc:sldMkLst>
          <pc:docMk/>
          <pc:sldMk cId="1401137450" sldId="258"/>
        </pc:sldMkLst>
        <pc:spChg chg="add mod">
          <ac:chgData name="John-Mark Agosta" userId="041d7dbc-7024-4f37-8a45-c0913ccb8575" providerId="ADAL" clId="{793962E3-CC5A-48E6-AF87-FED8B9CECDD7}" dt="2020-10-14T01:09:58.324" v="982" actId="1076"/>
          <ac:spMkLst>
            <pc:docMk/>
            <pc:sldMk cId="1401137450" sldId="258"/>
            <ac:spMk id="2" creationId="{1AE2FB6F-3A37-469A-A965-6210261B856D}"/>
          </ac:spMkLst>
        </pc:spChg>
        <pc:spChg chg="add mod">
          <ac:chgData name="John-Mark Agosta" userId="041d7dbc-7024-4f37-8a45-c0913ccb8575" providerId="ADAL" clId="{793962E3-CC5A-48E6-AF87-FED8B9CECDD7}" dt="2020-10-15T15:32:50.987" v="1588" actId="20577"/>
          <ac:spMkLst>
            <pc:docMk/>
            <pc:sldMk cId="1401137450" sldId="258"/>
            <ac:spMk id="3" creationId="{F245D9E9-119E-4225-85D1-091A85209456}"/>
          </ac:spMkLst>
        </pc:spChg>
        <pc:spChg chg="mod">
          <ac:chgData name="John-Mark Agosta" userId="041d7dbc-7024-4f37-8a45-c0913ccb8575" providerId="ADAL" clId="{793962E3-CC5A-48E6-AF87-FED8B9CECDD7}" dt="2020-10-14T01:09:52.819" v="981" actId="1036"/>
          <ac:spMkLst>
            <pc:docMk/>
            <pc:sldMk cId="1401137450" sldId="258"/>
            <ac:spMk id="4" creationId="{00000000-0000-0000-0000-000000000000}"/>
          </ac:spMkLst>
        </pc:spChg>
        <pc:spChg chg="mod">
          <ac:chgData name="John-Mark Agosta" userId="041d7dbc-7024-4f37-8a45-c0913ccb8575" providerId="ADAL" clId="{793962E3-CC5A-48E6-AF87-FED8B9CECDD7}" dt="2020-10-14T01:09:52.819" v="981" actId="1036"/>
          <ac:spMkLst>
            <pc:docMk/>
            <pc:sldMk cId="1401137450" sldId="258"/>
            <ac:spMk id="5" creationId="{00000000-0000-0000-0000-000000000000}"/>
          </ac:spMkLst>
        </pc:spChg>
      </pc:sldChg>
      <pc:sldChg chg="add modTransition">
        <pc:chgData name="John-Mark Agosta" userId="041d7dbc-7024-4f37-8a45-c0913ccb8575" providerId="ADAL" clId="{793962E3-CC5A-48E6-AF87-FED8B9CECDD7}" dt="2020-10-14T17:20:17.258" v="1155"/>
        <pc:sldMkLst>
          <pc:docMk/>
          <pc:sldMk cId="4242624824" sldId="259"/>
        </pc:sldMkLst>
      </pc:sldChg>
      <pc:sldChg chg="addSp modSp add mod modTransition">
        <pc:chgData name="John-Mark Agosta" userId="041d7dbc-7024-4f37-8a45-c0913ccb8575" providerId="ADAL" clId="{793962E3-CC5A-48E6-AF87-FED8B9CECDD7}" dt="2020-10-15T18:39:34.341" v="2390" actId="14100"/>
        <pc:sldMkLst>
          <pc:docMk/>
          <pc:sldMk cId="3128980975" sldId="260"/>
        </pc:sldMkLst>
        <pc:spChg chg="add mod ord">
          <ac:chgData name="John-Mark Agosta" userId="041d7dbc-7024-4f37-8a45-c0913ccb8575" providerId="ADAL" clId="{793962E3-CC5A-48E6-AF87-FED8B9CECDD7}" dt="2020-10-15T18:39:34.341" v="2390" actId="14100"/>
          <ac:spMkLst>
            <pc:docMk/>
            <pc:sldMk cId="3128980975" sldId="260"/>
            <ac:spMk id="4" creationId="{0C2C41A6-1A8F-43FE-9CDF-B899DFAD818F}"/>
          </ac:spMkLst>
        </pc:spChg>
        <pc:spChg chg="mod">
          <ac:chgData name="John-Mark Agosta" userId="041d7dbc-7024-4f37-8a45-c0913ccb8575" providerId="ADAL" clId="{793962E3-CC5A-48E6-AF87-FED8B9CECDD7}" dt="2020-10-15T18:37:44.084" v="2369" actId="1076"/>
          <ac:spMkLst>
            <pc:docMk/>
            <pc:sldMk cId="3128980975" sldId="260"/>
            <ac:spMk id="10" creationId="{F6EF1375-AC46-4501-A293-3803D89B0D41}"/>
          </ac:spMkLst>
        </pc:spChg>
        <pc:spChg chg="mod">
          <ac:chgData name="John-Mark Agosta" userId="041d7dbc-7024-4f37-8a45-c0913ccb8575" providerId="ADAL" clId="{793962E3-CC5A-48E6-AF87-FED8B9CECDD7}" dt="2020-10-15T18:37:44.084" v="2369" actId="1076"/>
          <ac:spMkLst>
            <pc:docMk/>
            <pc:sldMk cId="3128980975" sldId="260"/>
            <ac:spMk id="12" creationId="{3B3FDC21-A35E-44DF-8DBD-E3BC0C303AAE}"/>
          </ac:spMkLst>
        </pc:spChg>
        <pc:spChg chg="mod ord">
          <ac:chgData name="John-Mark Agosta" userId="041d7dbc-7024-4f37-8a45-c0913ccb8575" providerId="ADAL" clId="{793962E3-CC5A-48E6-AF87-FED8B9CECDD7}" dt="2020-10-15T18:39:23.152" v="2386" actId="208"/>
          <ac:spMkLst>
            <pc:docMk/>
            <pc:sldMk cId="3128980975" sldId="260"/>
            <ac:spMk id="13" creationId="{7600947C-DB79-413B-8593-6066936334E6}"/>
          </ac:spMkLst>
        </pc:spChg>
        <pc:spChg chg="mod">
          <ac:chgData name="John-Mark Agosta" userId="041d7dbc-7024-4f37-8a45-c0913ccb8575" providerId="ADAL" clId="{793962E3-CC5A-48E6-AF87-FED8B9CECDD7}" dt="2020-10-15T18:37:44.084" v="2369" actId="1076"/>
          <ac:spMkLst>
            <pc:docMk/>
            <pc:sldMk cId="3128980975" sldId="260"/>
            <ac:spMk id="14" creationId="{5C128D30-78FF-45AD-A7F4-771E6B2A03A5}"/>
          </ac:spMkLst>
        </pc:spChg>
        <pc:spChg chg="mod">
          <ac:chgData name="John-Mark Agosta" userId="041d7dbc-7024-4f37-8a45-c0913ccb8575" providerId="ADAL" clId="{793962E3-CC5A-48E6-AF87-FED8B9CECDD7}" dt="2020-10-15T18:37:44.084" v="2369" actId="1076"/>
          <ac:spMkLst>
            <pc:docMk/>
            <pc:sldMk cId="3128980975" sldId="260"/>
            <ac:spMk id="15" creationId="{7DC3C414-230D-4063-9700-0FD2CEFB5984}"/>
          </ac:spMkLst>
        </pc:spChg>
        <pc:cxnChg chg="mod">
          <ac:chgData name="John-Mark Agosta" userId="041d7dbc-7024-4f37-8a45-c0913ccb8575" providerId="ADAL" clId="{793962E3-CC5A-48E6-AF87-FED8B9CECDD7}" dt="2020-10-15T18:37:44.084" v="2369" actId="1076"/>
          <ac:cxnSpMkLst>
            <pc:docMk/>
            <pc:sldMk cId="3128980975" sldId="260"/>
            <ac:cxnSpMk id="5" creationId="{BF493F19-5615-4F64-B75E-53CD93B44D55}"/>
          </ac:cxnSpMkLst>
        </pc:cxnChg>
        <pc:cxnChg chg="mod">
          <ac:chgData name="John-Mark Agosta" userId="041d7dbc-7024-4f37-8a45-c0913ccb8575" providerId="ADAL" clId="{793962E3-CC5A-48E6-AF87-FED8B9CECDD7}" dt="2020-10-15T18:37:44.084" v="2369" actId="1076"/>
          <ac:cxnSpMkLst>
            <pc:docMk/>
            <pc:sldMk cId="3128980975" sldId="260"/>
            <ac:cxnSpMk id="6" creationId="{25A75D80-0183-4ECA-B713-45800A3AA55D}"/>
          </ac:cxnSpMkLst>
        </pc:cxnChg>
      </pc:sldChg>
      <pc:sldChg chg="addSp delSp modSp add mod ord modTransition">
        <pc:chgData name="John-Mark Agosta" userId="041d7dbc-7024-4f37-8a45-c0913ccb8575" providerId="ADAL" clId="{793962E3-CC5A-48E6-AF87-FED8B9CECDD7}" dt="2020-10-15T18:55:21.547" v="2398"/>
        <pc:sldMkLst>
          <pc:docMk/>
          <pc:sldMk cId="571891402" sldId="262"/>
        </pc:sldMkLst>
        <pc:spChg chg="mod">
          <ac:chgData name="John-Mark Agosta" userId="041d7dbc-7024-4f37-8a45-c0913ccb8575" providerId="ADAL" clId="{793962E3-CC5A-48E6-AF87-FED8B9CECDD7}" dt="2020-10-14T18:30:13.663" v="1576" actId="113"/>
          <ac:spMkLst>
            <pc:docMk/>
            <pc:sldMk cId="571891402" sldId="262"/>
            <ac:spMk id="3" creationId="{7CAB6928-DB8E-42D7-A0C5-5DC1E0DAA503}"/>
          </ac:spMkLst>
        </pc:spChg>
        <pc:spChg chg="del mod">
          <ac:chgData name="John-Mark Agosta" userId="041d7dbc-7024-4f37-8a45-c0913ccb8575" providerId="ADAL" clId="{793962E3-CC5A-48E6-AF87-FED8B9CECDD7}" dt="2020-10-14T18:30:00.032" v="1574" actId="478"/>
          <ac:spMkLst>
            <pc:docMk/>
            <pc:sldMk cId="571891402" sldId="262"/>
            <ac:spMk id="5" creationId="{B9ABC5EA-06D6-41FE-BEA1-308AB7D16EF3}"/>
          </ac:spMkLst>
        </pc:spChg>
        <pc:spChg chg="add del mod">
          <ac:chgData name="John-Mark Agosta" userId="041d7dbc-7024-4f37-8a45-c0913ccb8575" providerId="ADAL" clId="{793962E3-CC5A-48E6-AF87-FED8B9CECDD7}" dt="2020-10-14T18:30:07.129" v="1575" actId="478"/>
          <ac:spMkLst>
            <pc:docMk/>
            <pc:sldMk cId="571891402" sldId="262"/>
            <ac:spMk id="10" creationId="{FC43A310-22BA-4DD9-9EE2-22AFCA37D028}"/>
          </ac:spMkLst>
        </pc:spChg>
      </pc:sldChg>
      <pc:sldChg chg="add modTransition">
        <pc:chgData name="John-Mark Agosta" userId="041d7dbc-7024-4f37-8a45-c0913ccb8575" providerId="ADAL" clId="{793962E3-CC5A-48E6-AF87-FED8B9CECDD7}" dt="2020-10-14T17:29:30.704" v="1434"/>
        <pc:sldMkLst>
          <pc:docMk/>
          <pc:sldMk cId="2658939274" sldId="263"/>
        </pc:sldMkLst>
      </pc:sldChg>
      <pc:sldChg chg="del ord">
        <pc:chgData name="John-Mark Agosta" userId="041d7dbc-7024-4f37-8a45-c0913ccb8575" providerId="ADAL" clId="{793962E3-CC5A-48E6-AF87-FED8B9CECDD7}" dt="2020-10-14T18:33:30.394" v="1585" actId="47"/>
        <pc:sldMkLst>
          <pc:docMk/>
          <pc:sldMk cId="2771859900" sldId="265"/>
        </pc:sldMkLst>
      </pc:sldChg>
      <pc:sldChg chg="addSp delSp modSp new mod modClrScheme chgLayout">
        <pc:chgData name="John-Mark Agosta" userId="041d7dbc-7024-4f37-8a45-c0913ccb8575" providerId="ADAL" clId="{793962E3-CC5A-48E6-AF87-FED8B9CECDD7}" dt="2020-10-14T01:06:49.579" v="798" actId="20577"/>
        <pc:sldMkLst>
          <pc:docMk/>
          <pc:sldMk cId="3631995012" sldId="266"/>
        </pc:sldMkLst>
        <pc:spChg chg="del mod ord">
          <ac:chgData name="John-Mark Agosta" userId="041d7dbc-7024-4f37-8a45-c0913ccb8575" providerId="ADAL" clId="{793962E3-CC5A-48E6-AF87-FED8B9CECDD7}" dt="2020-10-14T00:46:29.290" v="1" actId="700"/>
          <ac:spMkLst>
            <pc:docMk/>
            <pc:sldMk cId="3631995012" sldId="266"/>
            <ac:spMk id="2" creationId="{FABCC953-6ECC-4152-AA18-CE02ACC1AF87}"/>
          </ac:spMkLst>
        </pc:spChg>
        <pc:spChg chg="del">
          <ac:chgData name="John-Mark Agosta" userId="041d7dbc-7024-4f37-8a45-c0913ccb8575" providerId="ADAL" clId="{793962E3-CC5A-48E6-AF87-FED8B9CECDD7}" dt="2020-10-14T00:46:29.290" v="1" actId="700"/>
          <ac:spMkLst>
            <pc:docMk/>
            <pc:sldMk cId="3631995012" sldId="266"/>
            <ac:spMk id="3" creationId="{FAE78B0F-5CA4-4435-8802-E0093B87BEE9}"/>
          </ac:spMkLst>
        </pc:spChg>
        <pc:spChg chg="add mod ord">
          <ac:chgData name="John-Mark Agosta" userId="041d7dbc-7024-4f37-8a45-c0913ccb8575" providerId="ADAL" clId="{793962E3-CC5A-48E6-AF87-FED8B9CECDD7}" dt="2020-10-14T00:46:35.457" v="9" actId="20577"/>
          <ac:spMkLst>
            <pc:docMk/>
            <pc:sldMk cId="3631995012" sldId="266"/>
            <ac:spMk id="4" creationId="{2AAB5CCD-47EF-4AFE-8BBE-8B3BED0BBF0F}"/>
          </ac:spMkLst>
        </pc:spChg>
        <pc:spChg chg="add mod">
          <ac:chgData name="John-Mark Agosta" userId="041d7dbc-7024-4f37-8a45-c0913ccb8575" providerId="ADAL" clId="{793962E3-CC5A-48E6-AF87-FED8B9CECDD7}" dt="2020-10-14T01:06:49.579" v="798" actId="20577"/>
          <ac:spMkLst>
            <pc:docMk/>
            <pc:sldMk cId="3631995012" sldId="266"/>
            <ac:spMk id="5" creationId="{EE53387B-2E84-46FD-8AA1-D080D35692B2}"/>
          </ac:spMkLst>
        </pc:spChg>
      </pc:sldChg>
      <pc:sldChg chg="addSp modSp new mod setBg">
        <pc:chgData name="John-Mark Agosta" userId="041d7dbc-7024-4f37-8a45-c0913ccb8575" providerId="ADAL" clId="{793962E3-CC5A-48E6-AF87-FED8B9CECDD7}" dt="2020-10-15T16:14:48.455" v="2193" actId="20577"/>
        <pc:sldMkLst>
          <pc:docMk/>
          <pc:sldMk cId="1695258629" sldId="267"/>
        </pc:sldMkLst>
        <pc:spChg chg="mod">
          <ac:chgData name="John-Mark Agosta" userId="041d7dbc-7024-4f37-8a45-c0913ccb8575" providerId="ADAL" clId="{793962E3-CC5A-48E6-AF87-FED8B9CECDD7}" dt="2020-10-15T16:13:04.284" v="2149" actId="1037"/>
          <ac:spMkLst>
            <pc:docMk/>
            <pc:sldMk cId="1695258629" sldId="267"/>
            <ac:spMk id="2" creationId="{F2C92737-3A9F-48B5-B661-B9F6D0225A7D}"/>
          </ac:spMkLst>
        </pc:spChg>
        <pc:spChg chg="mod">
          <ac:chgData name="John-Mark Agosta" userId="041d7dbc-7024-4f37-8a45-c0913ccb8575" providerId="ADAL" clId="{793962E3-CC5A-48E6-AF87-FED8B9CECDD7}" dt="2020-10-15T16:14:48.455" v="2193" actId="20577"/>
          <ac:spMkLst>
            <pc:docMk/>
            <pc:sldMk cId="1695258629" sldId="267"/>
            <ac:spMk id="3" creationId="{3015DE3E-6052-44C4-97C2-1A2EA64AEA89}"/>
          </ac:spMkLst>
        </pc:spChg>
        <pc:spChg chg="add mod">
          <ac:chgData name="John-Mark Agosta" userId="041d7dbc-7024-4f37-8a45-c0913ccb8575" providerId="ADAL" clId="{793962E3-CC5A-48E6-AF87-FED8B9CECDD7}" dt="2020-10-15T16:13:04.284" v="2149" actId="1037"/>
          <ac:spMkLst>
            <pc:docMk/>
            <pc:sldMk cId="1695258629" sldId="267"/>
            <ac:spMk id="7" creationId="{AB05ED93-1C98-479C-BA4C-BF0EB2312E0E}"/>
          </ac:spMkLst>
        </pc:spChg>
        <pc:spChg chg="add mod">
          <ac:chgData name="John-Mark Agosta" userId="041d7dbc-7024-4f37-8a45-c0913ccb8575" providerId="ADAL" clId="{793962E3-CC5A-48E6-AF87-FED8B9CECDD7}" dt="2020-10-15T16:13:04.284" v="2149" actId="1037"/>
          <ac:spMkLst>
            <pc:docMk/>
            <pc:sldMk cId="1695258629" sldId="267"/>
            <ac:spMk id="9" creationId="{163D1699-2704-480F-BA3F-3B82642DE161}"/>
          </ac:spMkLst>
        </pc:spChg>
        <pc:picChg chg="add mod">
          <ac:chgData name="John-Mark Agosta" userId="041d7dbc-7024-4f37-8a45-c0913ccb8575" providerId="ADAL" clId="{793962E3-CC5A-48E6-AF87-FED8B9CECDD7}" dt="2020-10-15T16:08:53.300" v="2055"/>
          <ac:picMkLst>
            <pc:docMk/>
            <pc:sldMk cId="1695258629" sldId="267"/>
            <ac:picMk id="4" creationId="{A9BA7BA3-652B-4E58-9829-133B9419EC8A}"/>
          </ac:picMkLst>
        </pc:picChg>
        <pc:picChg chg="add mod">
          <ac:chgData name="John-Mark Agosta" userId="041d7dbc-7024-4f37-8a45-c0913ccb8575" providerId="ADAL" clId="{793962E3-CC5A-48E6-AF87-FED8B9CECDD7}" dt="2020-10-15T16:13:04.284" v="2149" actId="1037"/>
          <ac:picMkLst>
            <pc:docMk/>
            <pc:sldMk cId="1695258629" sldId="267"/>
            <ac:picMk id="5" creationId="{E1016053-1A98-4017-B94B-C3FFF2435ABC}"/>
          </ac:picMkLst>
        </pc:picChg>
        <pc:picChg chg="add mod">
          <ac:chgData name="John-Mark Agosta" userId="041d7dbc-7024-4f37-8a45-c0913ccb8575" providerId="ADAL" clId="{793962E3-CC5A-48E6-AF87-FED8B9CECDD7}" dt="2020-10-15T16:13:04.284" v="2149" actId="1037"/>
          <ac:picMkLst>
            <pc:docMk/>
            <pc:sldMk cId="1695258629" sldId="267"/>
            <ac:picMk id="6" creationId="{4EAD54BE-2EA9-4B59-8D71-5ACAA49CC0AE}"/>
          </ac:picMkLst>
        </pc:picChg>
      </pc:sldChg>
      <pc:sldChg chg="addSp modSp add mod modTransition modClrScheme chgLayout">
        <pc:chgData name="John-Mark Agosta" userId="041d7dbc-7024-4f37-8a45-c0913ccb8575" providerId="ADAL" clId="{793962E3-CC5A-48E6-AF87-FED8B9CECDD7}" dt="2020-10-15T18:36:08.249" v="2368" actId="14100"/>
        <pc:sldMkLst>
          <pc:docMk/>
          <pc:sldMk cId="2154019815" sldId="268"/>
        </pc:sldMkLst>
        <pc:spChg chg="mod">
          <ac:chgData name="John-Mark Agosta" userId="041d7dbc-7024-4f37-8a45-c0913ccb8575" providerId="ADAL" clId="{793962E3-CC5A-48E6-AF87-FED8B9CECDD7}" dt="2020-10-15T18:35:51.420" v="2366" actId="26606"/>
          <ac:spMkLst>
            <pc:docMk/>
            <pc:sldMk cId="2154019815" sldId="268"/>
            <ac:spMk id="2" creationId="{B83F3B35-314E-4545-9FAA-C710A1C1B4D4}"/>
          </ac:spMkLst>
        </pc:spChg>
        <pc:spChg chg="mod">
          <ac:chgData name="John-Mark Agosta" userId="041d7dbc-7024-4f37-8a45-c0913ccb8575" providerId="ADAL" clId="{793962E3-CC5A-48E6-AF87-FED8B9CECDD7}" dt="2020-10-15T18:35:51.420" v="2366" actId="26606"/>
          <ac:spMkLst>
            <pc:docMk/>
            <pc:sldMk cId="2154019815" sldId="268"/>
            <ac:spMk id="3" creationId="{F54F567F-536B-4B38-B297-28313493670F}"/>
          </ac:spMkLst>
        </pc:spChg>
        <pc:picChg chg="add mod">
          <ac:chgData name="John-Mark Agosta" userId="041d7dbc-7024-4f37-8a45-c0913ccb8575" providerId="ADAL" clId="{793962E3-CC5A-48E6-AF87-FED8B9CECDD7}" dt="2020-10-15T18:36:08.249" v="2368" actId="14100"/>
          <ac:picMkLst>
            <pc:docMk/>
            <pc:sldMk cId="2154019815" sldId="268"/>
            <ac:picMk id="5" creationId="{20535BD0-CEB8-4B66-A55B-C1CD96FA18BA}"/>
          </ac:picMkLst>
        </pc:picChg>
      </pc:sldChg>
      <pc:sldChg chg="modSp add mod modTransition">
        <pc:chgData name="John-Mark Agosta" userId="041d7dbc-7024-4f37-8a45-c0913ccb8575" providerId="ADAL" clId="{793962E3-CC5A-48E6-AF87-FED8B9CECDD7}" dt="2020-10-14T17:28:40.091" v="1433" actId="12"/>
        <pc:sldMkLst>
          <pc:docMk/>
          <pc:sldMk cId="2230650965" sldId="269"/>
        </pc:sldMkLst>
        <pc:spChg chg="mod">
          <ac:chgData name="John-Mark Agosta" userId="041d7dbc-7024-4f37-8a45-c0913ccb8575" providerId="ADAL" clId="{793962E3-CC5A-48E6-AF87-FED8B9CECDD7}" dt="2020-10-14T17:28:40.091" v="1433" actId="12"/>
          <ac:spMkLst>
            <pc:docMk/>
            <pc:sldMk cId="2230650965" sldId="269"/>
            <ac:spMk id="3" creationId="{112E2EC2-2E87-4341-9012-8CD595902165}"/>
          </ac:spMkLst>
        </pc:spChg>
      </pc:sldChg>
      <pc:sldChg chg="modSp add mod ord modTransition">
        <pc:chgData name="John-Mark Agosta" userId="041d7dbc-7024-4f37-8a45-c0913ccb8575" providerId="ADAL" clId="{793962E3-CC5A-48E6-AF87-FED8B9CECDD7}" dt="2020-10-15T18:54:44.377" v="2396"/>
        <pc:sldMkLst>
          <pc:docMk/>
          <pc:sldMk cId="1366689566" sldId="272"/>
        </pc:sldMkLst>
        <pc:spChg chg="mod">
          <ac:chgData name="John-Mark Agosta" userId="041d7dbc-7024-4f37-8a45-c0913ccb8575" providerId="ADAL" clId="{793962E3-CC5A-48E6-AF87-FED8B9CECDD7}" dt="2020-10-15T18:43:05.355" v="2392" actId="27636"/>
          <ac:spMkLst>
            <pc:docMk/>
            <pc:sldMk cId="1366689566" sldId="272"/>
            <ac:spMk id="2" creationId="{AD847B04-E5C9-411E-A718-DB39DB3F9149}"/>
          </ac:spMkLst>
        </pc:spChg>
      </pc:sldChg>
      <pc:sldChg chg="modSp add mod ord modTransition modShow">
        <pc:chgData name="John-Mark Agosta" userId="041d7dbc-7024-4f37-8a45-c0913ccb8575" providerId="ADAL" clId="{793962E3-CC5A-48E6-AF87-FED8B9CECDD7}" dt="2020-10-15T19:01:51.028" v="2444" actId="729"/>
        <pc:sldMkLst>
          <pc:docMk/>
          <pc:sldMk cId="88055845" sldId="273"/>
        </pc:sldMkLst>
        <pc:spChg chg="mod">
          <ac:chgData name="John-Mark Agosta" userId="041d7dbc-7024-4f37-8a45-c0913ccb8575" providerId="ADAL" clId="{793962E3-CC5A-48E6-AF87-FED8B9CECDD7}" dt="2020-10-14T17:20:17.975" v="1156" actId="27636"/>
          <ac:spMkLst>
            <pc:docMk/>
            <pc:sldMk cId="88055845" sldId="273"/>
            <ac:spMk id="3" creationId="{44040D69-4B11-45CF-8A30-98DA44A6A7A8}"/>
          </ac:spMkLst>
        </pc:spChg>
      </pc:sldChg>
      <pc:sldChg chg="addSp delSp modSp add mod modTransition">
        <pc:chgData name="John-Mark Agosta" userId="041d7dbc-7024-4f37-8a45-c0913ccb8575" providerId="ADAL" clId="{793962E3-CC5A-48E6-AF87-FED8B9CECDD7}" dt="2020-10-14T17:20:39.321" v="1160" actId="14100"/>
        <pc:sldMkLst>
          <pc:docMk/>
          <pc:sldMk cId="1824406685" sldId="274"/>
        </pc:sldMkLst>
        <pc:spChg chg="add del mod">
          <ac:chgData name="John-Mark Agosta" userId="041d7dbc-7024-4f37-8a45-c0913ccb8575" providerId="ADAL" clId="{793962E3-CC5A-48E6-AF87-FED8B9CECDD7}" dt="2020-10-14T17:20:39.321" v="1160" actId="14100"/>
          <ac:spMkLst>
            <pc:docMk/>
            <pc:sldMk cId="1824406685" sldId="274"/>
            <ac:spMk id="2" creationId="{A576DC03-3AF1-430D-AAB3-9E3DB58BD8FE}"/>
          </ac:spMkLst>
        </pc:spChg>
        <pc:spChg chg="add del mod">
          <ac:chgData name="John-Mark Agosta" userId="041d7dbc-7024-4f37-8a45-c0913ccb8575" providerId="ADAL" clId="{793962E3-CC5A-48E6-AF87-FED8B9CECDD7}" dt="2020-10-14T17:20:34.085" v="1159" actId="21"/>
          <ac:spMkLst>
            <pc:docMk/>
            <pc:sldMk cId="1824406685" sldId="274"/>
            <ac:spMk id="4" creationId="{8DF2593A-EDEC-49F1-AA86-0A66D3C52BCE}"/>
          </ac:spMkLst>
        </pc:spChg>
      </pc:sldChg>
      <pc:sldChg chg="add del modTransition">
        <pc:chgData name="John-Mark Agosta" userId="041d7dbc-7024-4f37-8a45-c0913ccb8575" providerId="ADAL" clId="{793962E3-CC5A-48E6-AF87-FED8B9CECDD7}" dt="2020-10-14T18:33:10.504" v="1582" actId="47"/>
        <pc:sldMkLst>
          <pc:docMk/>
          <pc:sldMk cId="2085057063" sldId="275"/>
        </pc:sldMkLst>
      </pc:sldChg>
      <pc:sldChg chg="modSp add mod ord modTransition">
        <pc:chgData name="John-Mark Agosta" userId="041d7dbc-7024-4f37-8a45-c0913ccb8575" providerId="ADAL" clId="{793962E3-CC5A-48E6-AF87-FED8B9CECDD7}" dt="2020-10-15T18:57:54.961" v="2436" actId="14100"/>
        <pc:sldMkLst>
          <pc:docMk/>
          <pc:sldMk cId="490736800" sldId="276"/>
        </pc:sldMkLst>
        <pc:spChg chg="mod">
          <ac:chgData name="John-Mark Agosta" userId="041d7dbc-7024-4f37-8a45-c0913ccb8575" providerId="ADAL" clId="{793962E3-CC5A-48E6-AF87-FED8B9CECDD7}" dt="2020-10-15T18:56:20.907" v="2406" actId="27636"/>
          <ac:spMkLst>
            <pc:docMk/>
            <pc:sldMk cId="490736800" sldId="276"/>
            <ac:spMk id="2" creationId="{4476A22D-EBCA-4109-A140-29C0CDE28559}"/>
          </ac:spMkLst>
        </pc:spChg>
        <pc:spChg chg="mod">
          <ac:chgData name="John-Mark Agosta" userId="041d7dbc-7024-4f37-8a45-c0913ccb8575" providerId="ADAL" clId="{793962E3-CC5A-48E6-AF87-FED8B9CECDD7}" dt="2020-10-15T18:57:54.961" v="2436" actId="14100"/>
          <ac:spMkLst>
            <pc:docMk/>
            <pc:sldMk cId="490736800" sldId="276"/>
            <ac:spMk id="3" creationId="{6705C0CB-CAE4-4DE2-B86F-13D77E9B8988}"/>
          </ac:spMkLst>
        </pc:spChg>
      </pc:sldChg>
      <pc:sldChg chg="mod modShow">
        <pc:chgData name="John-Mark Agosta" userId="041d7dbc-7024-4f37-8a45-c0913ccb8575" providerId="ADAL" clId="{793962E3-CC5A-48E6-AF87-FED8B9CECDD7}" dt="2020-10-14T18:33:50.828" v="1586" actId="729"/>
        <pc:sldMkLst>
          <pc:docMk/>
          <pc:sldMk cId="499884147" sldId="278"/>
        </pc:sldMkLst>
      </pc:sldChg>
      <pc:sldChg chg="add del modTransition">
        <pc:chgData name="John-Mark Agosta" userId="041d7dbc-7024-4f37-8a45-c0913ccb8575" providerId="ADAL" clId="{793962E3-CC5A-48E6-AF87-FED8B9CECDD7}" dt="2020-10-14T18:33:13.390" v="1583" actId="47"/>
        <pc:sldMkLst>
          <pc:docMk/>
          <pc:sldMk cId="3421758638" sldId="279"/>
        </pc:sldMkLst>
      </pc:sldChg>
      <pc:sldChg chg="modSp add mod modTransition">
        <pc:chgData name="John-Mark Agosta" userId="041d7dbc-7024-4f37-8a45-c0913ccb8575" providerId="ADAL" clId="{793962E3-CC5A-48E6-AF87-FED8B9CECDD7}" dt="2020-10-15T22:29:48.974" v="2658" actId="255"/>
        <pc:sldMkLst>
          <pc:docMk/>
          <pc:sldMk cId="1699636560" sldId="280"/>
        </pc:sldMkLst>
        <pc:spChg chg="mod">
          <ac:chgData name="John-Mark Agosta" userId="041d7dbc-7024-4f37-8a45-c0913ccb8575" providerId="ADAL" clId="{793962E3-CC5A-48E6-AF87-FED8B9CECDD7}" dt="2020-10-15T22:29:48.974" v="2658" actId="255"/>
          <ac:spMkLst>
            <pc:docMk/>
            <pc:sldMk cId="1699636560" sldId="280"/>
            <ac:spMk id="3" creationId="{44D18234-9148-4081-8D71-3BA7BDF7251A}"/>
          </ac:spMkLst>
        </pc:spChg>
      </pc:sldChg>
      <pc:sldChg chg="modSp add mod modTransition">
        <pc:chgData name="John-Mark Agosta" userId="041d7dbc-7024-4f37-8a45-c0913ccb8575" providerId="ADAL" clId="{793962E3-CC5A-48E6-AF87-FED8B9CECDD7}" dt="2020-10-14T17:29:45.946" v="1436" actId="14100"/>
        <pc:sldMkLst>
          <pc:docMk/>
          <pc:sldMk cId="2984503739" sldId="281"/>
        </pc:sldMkLst>
        <pc:spChg chg="mod">
          <ac:chgData name="John-Mark Agosta" userId="041d7dbc-7024-4f37-8a45-c0913ccb8575" providerId="ADAL" clId="{793962E3-CC5A-48E6-AF87-FED8B9CECDD7}" dt="2020-10-14T17:29:45.946" v="1436" actId="14100"/>
          <ac:spMkLst>
            <pc:docMk/>
            <pc:sldMk cId="2984503739" sldId="281"/>
            <ac:spMk id="4" creationId="{D2EB02EF-4016-4B26-89BD-0CBFC5C958A0}"/>
          </ac:spMkLst>
        </pc:spChg>
        <pc:spChg chg="mod">
          <ac:chgData name="John-Mark Agosta" userId="041d7dbc-7024-4f37-8a45-c0913ccb8575" providerId="ADAL" clId="{793962E3-CC5A-48E6-AF87-FED8B9CECDD7}" dt="2020-10-14T17:29:30.936" v="1435" actId="27636"/>
          <ac:spMkLst>
            <pc:docMk/>
            <pc:sldMk cId="2984503739" sldId="281"/>
            <ac:spMk id="5" creationId="{1CBBB6A0-E43D-4E8A-BE10-6D3A8A586534}"/>
          </ac:spMkLst>
        </pc:spChg>
      </pc:sldChg>
      <pc:sldChg chg="add modTransition">
        <pc:chgData name="John-Mark Agosta" userId="041d7dbc-7024-4f37-8a45-c0913ccb8575" providerId="ADAL" clId="{793962E3-CC5A-48E6-AF87-FED8B9CECDD7}" dt="2020-10-14T17:29:30.704" v="1434"/>
        <pc:sldMkLst>
          <pc:docMk/>
          <pc:sldMk cId="1687744257" sldId="282"/>
        </pc:sldMkLst>
      </pc:sldChg>
      <pc:sldChg chg="add modTransition">
        <pc:chgData name="John-Mark Agosta" userId="041d7dbc-7024-4f37-8a45-c0913ccb8575" providerId="ADAL" clId="{793962E3-CC5A-48E6-AF87-FED8B9CECDD7}" dt="2020-10-14T17:29:30.704" v="1434"/>
        <pc:sldMkLst>
          <pc:docMk/>
          <pc:sldMk cId="1732930872" sldId="283"/>
        </pc:sldMkLst>
      </pc:sldChg>
      <pc:sldChg chg="add modTransition">
        <pc:chgData name="John-Mark Agosta" userId="041d7dbc-7024-4f37-8a45-c0913ccb8575" providerId="ADAL" clId="{793962E3-CC5A-48E6-AF87-FED8B9CECDD7}" dt="2020-10-14T17:29:30.704" v="1434"/>
        <pc:sldMkLst>
          <pc:docMk/>
          <pc:sldMk cId="3361117533" sldId="284"/>
        </pc:sldMkLst>
      </pc:sldChg>
      <pc:sldChg chg="add modTransition">
        <pc:chgData name="John-Mark Agosta" userId="041d7dbc-7024-4f37-8a45-c0913ccb8575" providerId="ADAL" clId="{793962E3-CC5A-48E6-AF87-FED8B9CECDD7}" dt="2020-10-14T17:29:30.704" v="1434"/>
        <pc:sldMkLst>
          <pc:docMk/>
          <pc:sldMk cId="3665522818" sldId="285"/>
        </pc:sldMkLst>
      </pc:sldChg>
      <pc:sldChg chg="add modTransition">
        <pc:chgData name="John-Mark Agosta" userId="041d7dbc-7024-4f37-8a45-c0913ccb8575" providerId="ADAL" clId="{793962E3-CC5A-48E6-AF87-FED8B9CECDD7}" dt="2020-10-14T17:29:30.704" v="1434"/>
        <pc:sldMkLst>
          <pc:docMk/>
          <pc:sldMk cId="1831842056" sldId="286"/>
        </pc:sldMkLst>
      </pc:sldChg>
      <pc:sldChg chg="addSp delSp modSp new mod setBg modClrScheme chgLayout">
        <pc:chgData name="John-Mark Agosta" userId="041d7dbc-7024-4f37-8a45-c0913ccb8575" providerId="ADAL" clId="{793962E3-CC5A-48E6-AF87-FED8B9CECDD7}" dt="2020-10-14T17:34:20.332" v="1524"/>
        <pc:sldMkLst>
          <pc:docMk/>
          <pc:sldMk cId="1932694517" sldId="287"/>
        </pc:sldMkLst>
        <pc:spChg chg="del mod ord">
          <ac:chgData name="John-Mark Agosta" userId="041d7dbc-7024-4f37-8a45-c0913ccb8575" providerId="ADAL" clId="{793962E3-CC5A-48E6-AF87-FED8B9CECDD7}" dt="2020-10-14T17:31:47.077" v="1438" actId="700"/>
          <ac:spMkLst>
            <pc:docMk/>
            <pc:sldMk cId="1932694517" sldId="287"/>
            <ac:spMk id="2" creationId="{C1555EB5-A480-44D1-9E55-47BB8FA207A8}"/>
          </ac:spMkLst>
        </pc:spChg>
        <pc:spChg chg="del mod ord">
          <ac:chgData name="John-Mark Agosta" userId="041d7dbc-7024-4f37-8a45-c0913ccb8575" providerId="ADAL" clId="{793962E3-CC5A-48E6-AF87-FED8B9CECDD7}" dt="2020-10-14T17:31:47.077" v="1438" actId="700"/>
          <ac:spMkLst>
            <pc:docMk/>
            <pc:sldMk cId="1932694517" sldId="287"/>
            <ac:spMk id="3" creationId="{AEF7559C-FA70-4E68-814F-9084657B8742}"/>
          </ac:spMkLst>
        </pc:spChg>
        <pc:spChg chg="add mod ord">
          <ac:chgData name="John-Mark Agosta" userId="041d7dbc-7024-4f37-8a45-c0913ccb8575" providerId="ADAL" clId="{793962E3-CC5A-48E6-AF87-FED8B9CECDD7}" dt="2020-10-14T17:32:00.684" v="1464" actId="20577"/>
          <ac:spMkLst>
            <pc:docMk/>
            <pc:sldMk cId="1932694517" sldId="287"/>
            <ac:spMk id="4" creationId="{47FC3BDF-8459-4614-B5C5-60D9A7A9716B}"/>
          </ac:spMkLst>
        </pc:spChg>
        <pc:spChg chg="add mod ord">
          <ac:chgData name="John-Mark Agosta" userId="041d7dbc-7024-4f37-8a45-c0913ccb8575" providerId="ADAL" clId="{793962E3-CC5A-48E6-AF87-FED8B9CECDD7}" dt="2020-10-14T17:31:47.077" v="1438" actId="700"/>
          <ac:spMkLst>
            <pc:docMk/>
            <pc:sldMk cId="1932694517" sldId="287"/>
            <ac:spMk id="5" creationId="{CBD854B7-DE95-42A1-B65E-4837192E8137}"/>
          </ac:spMkLst>
        </pc:spChg>
      </pc:sldChg>
      <pc:sldChg chg="addSp delSp modSp new mod setBg modClrScheme chgLayout">
        <pc:chgData name="John-Mark Agosta" userId="041d7dbc-7024-4f37-8a45-c0913ccb8575" providerId="ADAL" clId="{793962E3-CC5A-48E6-AF87-FED8B9CECDD7}" dt="2020-10-14T17:34:06.054" v="1523"/>
        <pc:sldMkLst>
          <pc:docMk/>
          <pc:sldMk cId="2921935267" sldId="288"/>
        </pc:sldMkLst>
        <pc:spChg chg="del mod ord">
          <ac:chgData name="John-Mark Agosta" userId="041d7dbc-7024-4f37-8a45-c0913ccb8575" providerId="ADAL" clId="{793962E3-CC5A-48E6-AF87-FED8B9CECDD7}" dt="2020-10-14T17:32:34.340" v="1466" actId="700"/>
          <ac:spMkLst>
            <pc:docMk/>
            <pc:sldMk cId="2921935267" sldId="288"/>
            <ac:spMk id="2" creationId="{D6E7D7DD-53E3-41BB-B167-DA7985C75C8F}"/>
          </ac:spMkLst>
        </pc:spChg>
        <pc:spChg chg="del mod ord">
          <ac:chgData name="John-Mark Agosta" userId="041d7dbc-7024-4f37-8a45-c0913ccb8575" providerId="ADAL" clId="{793962E3-CC5A-48E6-AF87-FED8B9CECDD7}" dt="2020-10-14T17:32:34.340" v="1466" actId="700"/>
          <ac:spMkLst>
            <pc:docMk/>
            <pc:sldMk cId="2921935267" sldId="288"/>
            <ac:spMk id="3" creationId="{CC160347-A1C4-497D-94E1-965534053630}"/>
          </ac:spMkLst>
        </pc:spChg>
        <pc:spChg chg="add mod ord">
          <ac:chgData name="John-Mark Agosta" userId="041d7dbc-7024-4f37-8a45-c0913ccb8575" providerId="ADAL" clId="{793962E3-CC5A-48E6-AF87-FED8B9CECDD7}" dt="2020-10-14T17:32:50.929" v="1489" actId="20577"/>
          <ac:spMkLst>
            <pc:docMk/>
            <pc:sldMk cId="2921935267" sldId="288"/>
            <ac:spMk id="4" creationId="{5348B396-B31E-4BCD-84FF-AA59CD2BE0A9}"/>
          </ac:spMkLst>
        </pc:spChg>
        <pc:spChg chg="add mod ord">
          <ac:chgData name="John-Mark Agosta" userId="041d7dbc-7024-4f37-8a45-c0913ccb8575" providerId="ADAL" clId="{793962E3-CC5A-48E6-AF87-FED8B9CECDD7}" dt="2020-10-14T17:32:34.340" v="1466" actId="700"/>
          <ac:spMkLst>
            <pc:docMk/>
            <pc:sldMk cId="2921935267" sldId="288"/>
            <ac:spMk id="5" creationId="{546C3A6C-10D0-4525-B196-249B50FA5EEE}"/>
          </ac:spMkLst>
        </pc:spChg>
      </pc:sldChg>
      <pc:sldChg chg="addSp delSp modSp new mod setBg modClrScheme chgLayout">
        <pc:chgData name="John-Mark Agosta" userId="041d7dbc-7024-4f37-8a45-c0913ccb8575" providerId="ADAL" clId="{793962E3-CC5A-48E6-AF87-FED8B9CECDD7}" dt="2020-10-15T15:34:43.367" v="1639" actId="20577"/>
        <pc:sldMkLst>
          <pc:docMk/>
          <pc:sldMk cId="4259013515" sldId="289"/>
        </pc:sldMkLst>
        <pc:spChg chg="del mod ord">
          <ac:chgData name="John-Mark Agosta" userId="041d7dbc-7024-4f37-8a45-c0913ccb8575" providerId="ADAL" clId="{793962E3-CC5A-48E6-AF87-FED8B9CECDD7}" dt="2020-10-14T17:33:09.893" v="1491" actId="700"/>
          <ac:spMkLst>
            <pc:docMk/>
            <pc:sldMk cId="4259013515" sldId="289"/>
            <ac:spMk id="2" creationId="{9CE6B1D1-8882-474E-A3E0-71CC01D50B35}"/>
          </ac:spMkLst>
        </pc:spChg>
        <pc:spChg chg="add mod ord">
          <ac:chgData name="John-Mark Agosta" userId="041d7dbc-7024-4f37-8a45-c0913ccb8575" providerId="ADAL" clId="{793962E3-CC5A-48E6-AF87-FED8B9CECDD7}" dt="2020-10-15T15:34:43.367" v="1639" actId="20577"/>
          <ac:spMkLst>
            <pc:docMk/>
            <pc:sldMk cId="4259013515" sldId="289"/>
            <ac:spMk id="3" creationId="{4E1A7AA0-3304-4FA8-9E0B-61B353B079EE}"/>
          </ac:spMkLst>
        </pc:spChg>
        <pc:spChg chg="add mod ord">
          <ac:chgData name="John-Mark Agosta" userId="041d7dbc-7024-4f37-8a45-c0913ccb8575" providerId="ADAL" clId="{793962E3-CC5A-48E6-AF87-FED8B9CECDD7}" dt="2020-10-14T17:33:09.893" v="1491" actId="700"/>
          <ac:spMkLst>
            <pc:docMk/>
            <pc:sldMk cId="4259013515" sldId="289"/>
            <ac:spMk id="4" creationId="{88DC8485-8BC3-4EB5-BA5E-B9F888B1B76B}"/>
          </ac:spMkLst>
        </pc:spChg>
      </pc:sldChg>
      <pc:sldChg chg="del">
        <pc:chgData name="John-Mark Agosta" userId="041d7dbc-7024-4f37-8a45-c0913ccb8575" providerId="ADAL" clId="{793962E3-CC5A-48E6-AF87-FED8B9CECDD7}" dt="2020-10-14T18:31:50.131" v="1579" actId="47"/>
        <pc:sldMkLst>
          <pc:docMk/>
          <pc:sldMk cId="979122698" sldId="290"/>
        </pc:sldMkLst>
      </pc:sldChg>
      <pc:sldChg chg="del">
        <pc:chgData name="John-Mark Agosta" userId="041d7dbc-7024-4f37-8a45-c0913ccb8575" providerId="ADAL" clId="{793962E3-CC5A-48E6-AF87-FED8B9CECDD7}" dt="2020-10-14T18:31:50.131" v="1579" actId="47"/>
        <pc:sldMkLst>
          <pc:docMk/>
          <pc:sldMk cId="3735729517" sldId="291"/>
        </pc:sldMkLst>
      </pc:sldChg>
      <pc:sldChg chg="del">
        <pc:chgData name="John-Mark Agosta" userId="041d7dbc-7024-4f37-8a45-c0913ccb8575" providerId="ADAL" clId="{793962E3-CC5A-48E6-AF87-FED8B9CECDD7}" dt="2020-10-14T18:31:50.131" v="1579" actId="47"/>
        <pc:sldMkLst>
          <pc:docMk/>
          <pc:sldMk cId="1748772267" sldId="292"/>
        </pc:sldMkLst>
      </pc:sldChg>
      <pc:sldChg chg="del">
        <pc:chgData name="John-Mark Agosta" userId="041d7dbc-7024-4f37-8a45-c0913ccb8575" providerId="ADAL" clId="{793962E3-CC5A-48E6-AF87-FED8B9CECDD7}" dt="2020-10-14T18:31:50.131" v="1579" actId="47"/>
        <pc:sldMkLst>
          <pc:docMk/>
          <pc:sldMk cId="4085010194" sldId="293"/>
        </pc:sldMkLst>
      </pc:sldChg>
      <pc:sldChg chg="del">
        <pc:chgData name="John-Mark Agosta" userId="041d7dbc-7024-4f37-8a45-c0913ccb8575" providerId="ADAL" clId="{793962E3-CC5A-48E6-AF87-FED8B9CECDD7}" dt="2020-10-14T18:31:50.131" v="1579" actId="47"/>
        <pc:sldMkLst>
          <pc:docMk/>
          <pc:sldMk cId="4241075632" sldId="294"/>
        </pc:sldMkLst>
      </pc:sldChg>
      <pc:sldChg chg="modSp del mod">
        <pc:chgData name="John-Mark Agosta" userId="041d7dbc-7024-4f37-8a45-c0913ccb8575" providerId="ADAL" clId="{793962E3-CC5A-48E6-AF87-FED8B9CECDD7}" dt="2020-10-14T18:31:50.131" v="1579" actId="47"/>
        <pc:sldMkLst>
          <pc:docMk/>
          <pc:sldMk cId="2762235576" sldId="295"/>
        </pc:sldMkLst>
        <pc:spChg chg="mod">
          <ac:chgData name="John-Mark Agosta" userId="041d7dbc-7024-4f37-8a45-c0913ccb8575" providerId="ADAL" clId="{793962E3-CC5A-48E6-AF87-FED8B9CECDD7}" dt="2020-10-14T17:54:50.702" v="1525" actId="27636"/>
          <ac:spMkLst>
            <pc:docMk/>
            <pc:sldMk cId="2762235576" sldId="295"/>
            <ac:spMk id="3" creationId="{44040D69-4B11-45CF-8A30-98DA44A6A7A8}"/>
          </ac:spMkLst>
        </pc:spChg>
      </pc:sldChg>
      <pc:sldChg chg="del">
        <pc:chgData name="John-Mark Agosta" userId="041d7dbc-7024-4f37-8a45-c0913ccb8575" providerId="ADAL" clId="{793962E3-CC5A-48E6-AF87-FED8B9CECDD7}" dt="2020-10-14T18:32:20.631" v="1580" actId="2696"/>
        <pc:sldMkLst>
          <pc:docMk/>
          <pc:sldMk cId="3894730389" sldId="296"/>
        </pc:sldMkLst>
      </pc:sldChg>
      <pc:sldChg chg="modSp mod">
        <pc:chgData name="John-Mark Agosta" userId="041d7dbc-7024-4f37-8a45-c0913ccb8575" providerId="ADAL" clId="{793962E3-CC5A-48E6-AF87-FED8B9CECDD7}" dt="2020-10-14T18:32:37.551" v="1581" actId="1076"/>
        <pc:sldMkLst>
          <pc:docMk/>
          <pc:sldMk cId="3320117869" sldId="297"/>
        </pc:sldMkLst>
        <pc:spChg chg="mod">
          <ac:chgData name="John-Mark Agosta" userId="041d7dbc-7024-4f37-8a45-c0913ccb8575" providerId="ADAL" clId="{793962E3-CC5A-48E6-AF87-FED8B9CECDD7}" dt="2020-10-14T18:32:37.551" v="1581" actId="1076"/>
          <ac:spMkLst>
            <pc:docMk/>
            <pc:sldMk cId="3320117869" sldId="297"/>
            <ac:spMk id="2" creationId="{4253F046-56BB-4B33-AC4F-3325A6FE1D65}"/>
          </ac:spMkLst>
        </pc:spChg>
      </pc:sldChg>
      <pc:sldChg chg="modSp mod ord modShow">
        <pc:chgData name="John-Mark Agosta" userId="041d7dbc-7024-4f37-8a45-c0913ccb8575" providerId="ADAL" clId="{793962E3-CC5A-48E6-AF87-FED8B9CECDD7}" dt="2020-10-15T19:01:30.647" v="2440"/>
        <pc:sldMkLst>
          <pc:docMk/>
          <pc:sldMk cId="471980625" sldId="299"/>
        </pc:sldMkLst>
        <pc:spChg chg="mod">
          <ac:chgData name="John-Mark Agosta" userId="041d7dbc-7024-4f37-8a45-c0913ccb8575" providerId="ADAL" clId="{793962E3-CC5A-48E6-AF87-FED8B9CECDD7}" dt="2020-10-14T17:54:50.810" v="1526" actId="27636"/>
          <ac:spMkLst>
            <pc:docMk/>
            <pc:sldMk cId="471980625" sldId="299"/>
            <ac:spMk id="2" creationId="{F89B29BD-A6EB-4210-9490-224F7180F58D}"/>
          </ac:spMkLst>
        </pc:spChg>
      </pc:sldChg>
      <pc:sldChg chg="modSp mod ord modShow">
        <pc:chgData name="John-Mark Agosta" userId="041d7dbc-7024-4f37-8a45-c0913ccb8575" providerId="ADAL" clId="{793962E3-CC5A-48E6-AF87-FED8B9CECDD7}" dt="2020-10-15T19:01:32.367" v="2442"/>
        <pc:sldMkLst>
          <pc:docMk/>
          <pc:sldMk cId="2502807567" sldId="300"/>
        </pc:sldMkLst>
        <pc:spChg chg="mod">
          <ac:chgData name="John-Mark Agosta" userId="041d7dbc-7024-4f37-8a45-c0913ccb8575" providerId="ADAL" clId="{793962E3-CC5A-48E6-AF87-FED8B9CECDD7}" dt="2020-10-14T17:54:50.943" v="1527" actId="27636"/>
          <ac:spMkLst>
            <pc:docMk/>
            <pc:sldMk cId="2502807567" sldId="300"/>
            <ac:spMk id="3" creationId="{A255E5DE-AC5B-4D1F-9D7B-CFEE710A65B5}"/>
          </ac:spMkLst>
        </pc:spChg>
      </pc:sldChg>
      <pc:sldChg chg="modSp mod modShow">
        <pc:chgData name="John-Mark Agosta" userId="041d7dbc-7024-4f37-8a45-c0913ccb8575" providerId="ADAL" clId="{793962E3-CC5A-48E6-AF87-FED8B9CECDD7}" dt="2020-10-14T18:33:50.828" v="1586" actId="729"/>
        <pc:sldMkLst>
          <pc:docMk/>
          <pc:sldMk cId="2993596331" sldId="301"/>
        </pc:sldMkLst>
        <pc:spChg chg="mod">
          <ac:chgData name="John-Mark Agosta" userId="041d7dbc-7024-4f37-8a45-c0913ccb8575" providerId="ADAL" clId="{793962E3-CC5A-48E6-AF87-FED8B9CECDD7}" dt="2020-10-14T17:54:50.980" v="1528" actId="27636"/>
          <ac:spMkLst>
            <pc:docMk/>
            <pc:sldMk cId="2993596331" sldId="301"/>
            <ac:spMk id="6" creationId="{FDE81DC5-E808-4943-83CB-EF56D2710614}"/>
          </ac:spMkLst>
        </pc:spChg>
      </pc:sldChg>
      <pc:sldChg chg="modSp del mod">
        <pc:chgData name="John-Mark Agosta" userId="041d7dbc-7024-4f37-8a45-c0913ccb8575" providerId="ADAL" clId="{793962E3-CC5A-48E6-AF87-FED8B9CECDD7}" dt="2020-10-14T18:33:20.220" v="1584" actId="47"/>
        <pc:sldMkLst>
          <pc:docMk/>
          <pc:sldMk cId="1338438836" sldId="302"/>
        </pc:sldMkLst>
        <pc:spChg chg="mod">
          <ac:chgData name="John-Mark Agosta" userId="041d7dbc-7024-4f37-8a45-c0913ccb8575" providerId="ADAL" clId="{793962E3-CC5A-48E6-AF87-FED8B9CECDD7}" dt="2020-10-14T17:54:51.017" v="1529" actId="27636"/>
          <ac:spMkLst>
            <pc:docMk/>
            <pc:sldMk cId="1338438836" sldId="302"/>
            <ac:spMk id="13" creationId="{36327D97-C296-49F3-93C9-92D5A017DC19}"/>
          </ac:spMkLst>
        </pc:spChg>
      </pc:sldChg>
      <pc:sldChg chg="ord">
        <pc:chgData name="John-Mark Agosta" userId="041d7dbc-7024-4f37-8a45-c0913ccb8575" providerId="ADAL" clId="{793962E3-CC5A-48E6-AF87-FED8B9CECDD7}" dt="2020-10-15T18:55:55.988" v="2400"/>
        <pc:sldMkLst>
          <pc:docMk/>
          <pc:sldMk cId="4165668052" sldId="303"/>
        </pc:sldMkLst>
      </pc:sldChg>
      <pc:sldChg chg="ord">
        <pc:chgData name="John-Mark Agosta" userId="041d7dbc-7024-4f37-8a45-c0913ccb8575" providerId="ADAL" clId="{793962E3-CC5A-48E6-AF87-FED8B9CECDD7}" dt="2020-10-15T18:58:49.925" v="2438"/>
        <pc:sldMkLst>
          <pc:docMk/>
          <pc:sldMk cId="83239734" sldId="304"/>
        </pc:sldMkLst>
      </pc:sldChg>
      <pc:sldChg chg="ord">
        <pc:chgData name="John-Mark Agosta" userId="041d7dbc-7024-4f37-8a45-c0913ccb8575" providerId="ADAL" clId="{793962E3-CC5A-48E6-AF87-FED8B9CECDD7}" dt="2020-10-15T18:55:55.988" v="2400"/>
        <pc:sldMkLst>
          <pc:docMk/>
          <pc:sldMk cId="2721656431" sldId="305"/>
        </pc:sldMkLst>
      </pc:sldChg>
      <pc:sldChg chg="ord">
        <pc:chgData name="John-Mark Agosta" userId="041d7dbc-7024-4f37-8a45-c0913ccb8575" providerId="ADAL" clId="{793962E3-CC5A-48E6-AF87-FED8B9CECDD7}" dt="2020-10-15T18:55:55.988" v="2400"/>
        <pc:sldMkLst>
          <pc:docMk/>
          <pc:sldMk cId="3565818093" sldId="306"/>
        </pc:sldMkLst>
      </pc:sldChg>
      <pc:sldChg chg="add">
        <pc:chgData name="John-Mark Agosta" userId="041d7dbc-7024-4f37-8a45-c0913ccb8575" providerId="ADAL" clId="{793962E3-CC5A-48E6-AF87-FED8B9CECDD7}" dt="2020-10-15T15:33:19.057" v="1589" actId="2890"/>
        <pc:sldMkLst>
          <pc:docMk/>
          <pc:sldMk cId="2923262596" sldId="307"/>
        </pc:sldMkLst>
      </pc:sldChg>
      <pc:sldChg chg="addSp delSp modSp new mod modClrScheme chgLayout">
        <pc:chgData name="John-Mark Agosta" userId="041d7dbc-7024-4f37-8a45-c0913ccb8575" providerId="ADAL" clId="{793962E3-CC5A-48E6-AF87-FED8B9CECDD7}" dt="2020-10-15T16:16:03.373" v="2249" actId="1036"/>
        <pc:sldMkLst>
          <pc:docMk/>
          <pc:sldMk cId="623941981" sldId="308"/>
        </pc:sldMkLst>
        <pc:spChg chg="del mod ord">
          <ac:chgData name="John-Mark Agosta" userId="041d7dbc-7024-4f37-8a45-c0913ccb8575" providerId="ADAL" clId="{793962E3-CC5A-48E6-AF87-FED8B9CECDD7}" dt="2020-10-15T15:34:56.926" v="1641" actId="700"/>
          <ac:spMkLst>
            <pc:docMk/>
            <pc:sldMk cId="623941981" sldId="308"/>
            <ac:spMk id="2" creationId="{91BD74D8-3D84-4F73-9CFF-56963C6EC192}"/>
          </ac:spMkLst>
        </pc:spChg>
        <pc:spChg chg="del">
          <ac:chgData name="John-Mark Agosta" userId="041d7dbc-7024-4f37-8a45-c0913ccb8575" providerId="ADAL" clId="{793962E3-CC5A-48E6-AF87-FED8B9CECDD7}" dt="2020-10-15T15:34:56.926" v="1641" actId="700"/>
          <ac:spMkLst>
            <pc:docMk/>
            <pc:sldMk cId="623941981" sldId="308"/>
            <ac:spMk id="3" creationId="{A094F34F-0DAC-4A78-B690-D35384A4C70C}"/>
          </ac:spMkLst>
        </pc:spChg>
        <pc:spChg chg="add mod ord">
          <ac:chgData name="John-Mark Agosta" userId="041d7dbc-7024-4f37-8a45-c0913ccb8575" providerId="ADAL" clId="{793962E3-CC5A-48E6-AF87-FED8B9CECDD7}" dt="2020-10-15T16:03:52.188" v="2043" actId="20577"/>
          <ac:spMkLst>
            <pc:docMk/>
            <pc:sldMk cId="623941981" sldId="308"/>
            <ac:spMk id="4" creationId="{9494E031-9C7D-4FD0-B4F4-4B5DC3DC60F1}"/>
          </ac:spMkLst>
        </pc:spChg>
        <pc:spChg chg="add mod ord">
          <ac:chgData name="John-Mark Agosta" userId="041d7dbc-7024-4f37-8a45-c0913ccb8575" providerId="ADAL" clId="{793962E3-CC5A-48E6-AF87-FED8B9CECDD7}" dt="2020-10-15T16:04:46.032" v="2053" actId="27636"/>
          <ac:spMkLst>
            <pc:docMk/>
            <pc:sldMk cId="623941981" sldId="308"/>
            <ac:spMk id="5" creationId="{6CF1F564-0D61-49CD-B30B-2EB516B4312F}"/>
          </ac:spMkLst>
        </pc:spChg>
        <pc:spChg chg="add mod">
          <ac:chgData name="John-Mark Agosta" userId="041d7dbc-7024-4f37-8a45-c0913ccb8575" providerId="ADAL" clId="{793962E3-CC5A-48E6-AF87-FED8B9CECDD7}" dt="2020-10-15T16:16:03.373" v="2249" actId="1036"/>
          <ac:spMkLst>
            <pc:docMk/>
            <pc:sldMk cId="623941981" sldId="308"/>
            <ac:spMk id="7" creationId="{141994B4-6509-4ECC-AEA8-B1A5CCE30020}"/>
          </ac:spMkLst>
        </pc:spChg>
        <pc:spChg chg="add mod">
          <ac:chgData name="John-Mark Agosta" userId="041d7dbc-7024-4f37-8a45-c0913ccb8575" providerId="ADAL" clId="{793962E3-CC5A-48E6-AF87-FED8B9CECDD7}" dt="2020-10-15T16:16:03.373" v="2249" actId="1036"/>
          <ac:spMkLst>
            <pc:docMk/>
            <pc:sldMk cId="623941981" sldId="308"/>
            <ac:spMk id="9" creationId="{66789EDF-CE8F-42BB-A5C1-069FB96D2054}"/>
          </ac:spMkLst>
        </pc:spChg>
        <pc:spChg chg="add mod ord">
          <ac:chgData name="John-Mark Agosta" userId="041d7dbc-7024-4f37-8a45-c0913ccb8575" providerId="ADAL" clId="{793962E3-CC5A-48E6-AF87-FED8B9CECDD7}" dt="2020-10-15T16:16:03.373" v="2249" actId="1036"/>
          <ac:spMkLst>
            <pc:docMk/>
            <pc:sldMk cId="623941981" sldId="308"/>
            <ac:spMk id="11" creationId="{E4CF7F03-06AF-4355-B670-DBF19726E91F}"/>
          </ac:spMkLst>
        </pc:spChg>
        <pc:spChg chg="add mod">
          <ac:chgData name="John-Mark Agosta" userId="041d7dbc-7024-4f37-8a45-c0913ccb8575" providerId="ADAL" clId="{793962E3-CC5A-48E6-AF87-FED8B9CECDD7}" dt="2020-10-15T16:16:03.373" v="2249" actId="1036"/>
          <ac:spMkLst>
            <pc:docMk/>
            <pc:sldMk cId="623941981" sldId="308"/>
            <ac:spMk id="13" creationId="{C12CA2A7-DB45-4A47-A3E8-22D966767CD3}"/>
          </ac:spMkLst>
        </pc:spChg>
        <pc:spChg chg="add mod">
          <ac:chgData name="John-Mark Agosta" userId="041d7dbc-7024-4f37-8a45-c0913ccb8575" providerId="ADAL" clId="{793962E3-CC5A-48E6-AF87-FED8B9CECDD7}" dt="2020-10-15T16:16:03.373" v="2249" actId="1036"/>
          <ac:spMkLst>
            <pc:docMk/>
            <pc:sldMk cId="623941981" sldId="308"/>
            <ac:spMk id="15" creationId="{09F8C894-1A64-447E-B830-E5012257D0D8}"/>
          </ac:spMkLst>
        </pc:spChg>
        <pc:spChg chg="add mod">
          <ac:chgData name="John-Mark Agosta" userId="041d7dbc-7024-4f37-8a45-c0913ccb8575" providerId="ADAL" clId="{793962E3-CC5A-48E6-AF87-FED8B9CECDD7}" dt="2020-10-15T16:16:03.373" v="2249" actId="1036"/>
          <ac:spMkLst>
            <pc:docMk/>
            <pc:sldMk cId="623941981" sldId="308"/>
            <ac:spMk id="17" creationId="{63161770-0375-4A4C-AB4B-5D400FC0A50D}"/>
          </ac:spMkLst>
        </pc:spChg>
        <pc:spChg chg="add del">
          <ac:chgData name="John-Mark Agosta" userId="041d7dbc-7024-4f37-8a45-c0913ccb8575" providerId="ADAL" clId="{793962E3-CC5A-48E6-AF87-FED8B9CECDD7}" dt="2020-10-15T15:58:46.579" v="1997"/>
          <ac:spMkLst>
            <pc:docMk/>
            <pc:sldMk cId="623941981" sldId="308"/>
            <ac:spMk id="18" creationId="{1DD7DF9E-EF81-4905-88DC-14AF50E6D022}"/>
          </ac:spMkLst>
        </pc:spChg>
        <pc:spChg chg="add del mod">
          <ac:chgData name="John-Mark Agosta" userId="041d7dbc-7024-4f37-8a45-c0913ccb8575" providerId="ADAL" clId="{793962E3-CC5A-48E6-AF87-FED8B9CECDD7}" dt="2020-10-15T15:59:07.863" v="2001"/>
          <ac:spMkLst>
            <pc:docMk/>
            <pc:sldMk cId="623941981" sldId="308"/>
            <ac:spMk id="19" creationId="{FD88E9AF-FA38-45BA-8F88-152948D9DCFC}"/>
          </ac:spMkLst>
        </pc:spChg>
        <pc:spChg chg="add mod">
          <ac:chgData name="John-Mark Agosta" userId="041d7dbc-7024-4f37-8a45-c0913ccb8575" providerId="ADAL" clId="{793962E3-CC5A-48E6-AF87-FED8B9CECDD7}" dt="2020-10-15T16:15:46.883" v="2216" actId="1037"/>
          <ac:spMkLst>
            <pc:docMk/>
            <pc:sldMk cId="623941981" sldId="308"/>
            <ac:spMk id="21" creationId="{A5A909DA-BBEB-426D-B0DE-B7627EA3C3AF}"/>
          </ac:spMkLst>
        </pc:spChg>
      </pc:sldChg>
      <pc:sldChg chg="addSp delSp modSp new mod modClrScheme chgLayout">
        <pc:chgData name="John-Mark Agosta" userId="041d7dbc-7024-4f37-8a45-c0913ccb8575" providerId="ADAL" clId="{793962E3-CC5A-48E6-AF87-FED8B9CECDD7}" dt="2020-10-15T15:57:41.069" v="1993" actId="14100"/>
        <pc:sldMkLst>
          <pc:docMk/>
          <pc:sldMk cId="2698294931" sldId="309"/>
        </pc:sldMkLst>
        <pc:spChg chg="del mod ord">
          <ac:chgData name="John-Mark Agosta" userId="041d7dbc-7024-4f37-8a45-c0913ccb8575" providerId="ADAL" clId="{793962E3-CC5A-48E6-AF87-FED8B9CECDD7}" dt="2020-10-15T15:47:45.478" v="1902" actId="700"/>
          <ac:spMkLst>
            <pc:docMk/>
            <pc:sldMk cId="2698294931" sldId="309"/>
            <ac:spMk id="2" creationId="{661885FE-5592-4B5A-8A94-C3EC951B29C6}"/>
          </ac:spMkLst>
        </pc:spChg>
        <pc:spChg chg="del">
          <ac:chgData name="John-Mark Agosta" userId="041d7dbc-7024-4f37-8a45-c0913ccb8575" providerId="ADAL" clId="{793962E3-CC5A-48E6-AF87-FED8B9CECDD7}" dt="2020-10-15T15:47:45.478" v="1902" actId="700"/>
          <ac:spMkLst>
            <pc:docMk/>
            <pc:sldMk cId="2698294931" sldId="309"/>
            <ac:spMk id="3" creationId="{CA0A78B5-110D-4AD7-85A9-14D0C65FD4A8}"/>
          </ac:spMkLst>
        </pc:spChg>
        <pc:spChg chg="add mod ord">
          <ac:chgData name="John-Mark Agosta" userId="041d7dbc-7024-4f37-8a45-c0913ccb8575" providerId="ADAL" clId="{793962E3-CC5A-48E6-AF87-FED8B9CECDD7}" dt="2020-10-15T15:51:24.010" v="1946" actId="255"/>
          <ac:spMkLst>
            <pc:docMk/>
            <pc:sldMk cId="2698294931" sldId="309"/>
            <ac:spMk id="4" creationId="{68E6B0F0-4B27-4302-8F4F-CA642D2C6890}"/>
          </ac:spMkLst>
        </pc:spChg>
        <pc:spChg chg="add mod">
          <ac:chgData name="John-Mark Agosta" userId="041d7dbc-7024-4f37-8a45-c0913ccb8575" providerId="ADAL" clId="{793962E3-CC5A-48E6-AF87-FED8B9CECDD7}" dt="2020-10-15T15:51:24.010" v="1946" actId="255"/>
          <ac:spMkLst>
            <pc:docMk/>
            <pc:sldMk cId="2698294931" sldId="309"/>
            <ac:spMk id="9" creationId="{35E6CF88-0EBD-4FE3-9B13-30100B0D3FAC}"/>
          </ac:spMkLst>
        </pc:spChg>
        <pc:spChg chg="add mod">
          <ac:chgData name="John-Mark Agosta" userId="041d7dbc-7024-4f37-8a45-c0913ccb8575" providerId="ADAL" clId="{793962E3-CC5A-48E6-AF87-FED8B9CECDD7}" dt="2020-10-15T15:54:57.707" v="1973" actId="1076"/>
          <ac:spMkLst>
            <pc:docMk/>
            <pc:sldMk cId="2698294931" sldId="309"/>
            <ac:spMk id="17" creationId="{132E661E-E9D9-409B-A081-82F4FE661A5B}"/>
          </ac:spMkLst>
        </pc:spChg>
        <pc:spChg chg="add mod">
          <ac:chgData name="John-Mark Agosta" userId="041d7dbc-7024-4f37-8a45-c0913ccb8575" providerId="ADAL" clId="{793962E3-CC5A-48E6-AF87-FED8B9CECDD7}" dt="2020-10-15T15:55:07.963" v="1976" actId="1076"/>
          <ac:spMkLst>
            <pc:docMk/>
            <pc:sldMk cId="2698294931" sldId="309"/>
            <ac:spMk id="19" creationId="{37E15159-6D03-4BA4-AC58-46B7C89D3ADA}"/>
          </ac:spMkLst>
        </pc:spChg>
        <pc:spChg chg="add mod">
          <ac:chgData name="John-Mark Agosta" userId="041d7dbc-7024-4f37-8a45-c0913ccb8575" providerId="ADAL" clId="{793962E3-CC5A-48E6-AF87-FED8B9CECDD7}" dt="2020-10-15T15:55:24.531" v="1978" actId="1076"/>
          <ac:spMkLst>
            <pc:docMk/>
            <pc:sldMk cId="2698294931" sldId="309"/>
            <ac:spMk id="21" creationId="{72E60822-6382-4A4F-AA96-D7925E6C56F1}"/>
          </ac:spMkLst>
        </pc:spChg>
        <pc:spChg chg="add mod">
          <ac:chgData name="John-Mark Agosta" userId="041d7dbc-7024-4f37-8a45-c0913ccb8575" providerId="ADAL" clId="{793962E3-CC5A-48E6-AF87-FED8B9CECDD7}" dt="2020-10-15T15:55:24.531" v="1978" actId="1076"/>
          <ac:spMkLst>
            <pc:docMk/>
            <pc:sldMk cId="2698294931" sldId="309"/>
            <ac:spMk id="23" creationId="{920901A9-8BD9-40D6-9514-E22F881A312D}"/>
          </ac:spMkLst>
        </pc:spChg>
        <pc:spChg chg="add mod">
          <ac:chgData name="John-Mark Agosta" userId="041d7dbc-7024-4f37-8a45-c0913ccb8575" providerId="ADAL" clId="{793962E3-CC5A-48E6-AF87-FED8B9CECDD7}" dt="2020-10-15T15:55:51.378" v="1984" actId="1076"/>
          <ac:spMkLst>
            <pc:docMk/>
            <pc:sldMk cId="2698294931" sldId="309"/>
            <ac:spMk id="25" creationId="{17DDB1E4-8117-43E5-ACA8-E61D7D0E1D74}"/>
          </ac:spMkLst>
        </pc:spChg>
        <pc:spChg chg="add mod">
          <ac:chgData name="John-Mark Agosta" userId="041d7dbc-7024-4f37-8a45-c0913ccb8575" providerId="ADAL" clId="{793962E3-CC5A-48E6-AF87-FED8B9CECDD7}" dt="2020-10-15T15:56:28.657" v="1988" actId="208"/>
          <ac:spMkLst>
            <pc:docMk/>
            <pc:sldMk cId="2698294931" sldId="309"/>
            <ac:spMk id="26" creationId="{F528E77D-96AF-48C3-B26B-AC6C733A9F4D}"/>
          </ac:spMkLst>
        </pc:spChg>
        <pc:picChg chg="add mod">
          <ac:chgData name="John-Mark Agosta" userId="041d7dbc-7024-4f37-8a45-c0913ccb8575" providerId="ADAL" clId="{793962E3-CC5A-48E6-AF87-FED8B9CECDD7}" dt="2020-10-15T15:54:09.755" v="1962" actId="1076"/>
          <ac:picMkLst>
            <pc:docMk/>
            <pc:sldMk cId="2698294931" sldId="309"/>
            <ac:picMk id="6" creationId="{5D1005A5-79FA-40A8-90B8-89E13AEFB1E0}"/>
          </ac:picMkLst>
        </pc:picChg>
        <pc:picChg chg="add mod">
          <ac:chgData name="John-Mark Agosta" userId="041d7dbc-7024-4f37-8a45-c0913ccb8575" providerId="ADAL" clId="{793962E3-CC5A-48E6-AF87-FED8B9CECDD7}" dt="2020-10-15T15:54:03.202" v="1960" actId="1076"/>
          <ac:picMkLst>
            <pc:docMk/>
            <pc:sldMk cId="2698294931" sldId="309"/>
            <ac:picMk id="8" creationId="{9DB2772E-B23A-40C2-A06E-97FFA8C031B4}"/>
          </ac:picMkLst>
        </pc:picChg>
        <pc:picChg chg="add mod">
          <ac:chgData name="John-Mark Agosta" userId="041d7dbc-7024-4f37-8a45-c0913ccb8575" providerId="ADAL" clId="{793962E3-CC5A-48E6-AF87-FED8B9CECDD7}" dt="2020-10-15T15:54:11.131" v="1963" actId="1076"/>
          <ac:picMkLst>
            <pc:docMk/>
            <pc:sldMk cId="2698294931" sldId="309"/>
            <ac:picMk id="11" creationId="{D62EB3AC-445F-4BFF-B5B3-E1E6595D86DE}"/>
          </ac:picMkLst>
        </pc:picChg>
        <pc:picChg chg="add mod">
          <ac:chgData name="John-Mark Agosta" userId="041d7dbc-7024-4f37-8a45-c0913ccb8575" providerId="ADAL" clId="{793962E3-CC5A-48E6-AF87-FED8B9CECDD7}" dt="2020-10-15T15:52:52.034" v="1954" actId="1076"/>
          <ac:picMkLst>
            <pc:docMk/>
            <pc:sldMk cId="2698294931" sldId="309"/>
            <ac:picMk id="13" creationId="{C1B9F726-C8BB-4CB0-A4D2-3ACD057B7279}"/>
          </ac:picMkLst>
        </pc:picChg>
        <pc:picChg chg="add mod">
          <ac:chgData name="John-Mark Agosta" userId="041d7dbc-7024-4f37-8a45-c0913ccb8575" providerId="ADAL" clId="{793962E3-CC5A-48E6-AF87-FED8B9CECDD7}" dt="2020-10-15T15:53:54.259" v="1959" actId="1076"/>
          <ac:picMkLst>
            <pc:docMk/>
            <pc:sldMk cId="2698294931" sldId="309"/>
            <ac:picMk id="15" creationId="{B8BA2CB4-71EA-40C8-85F7-341F252D7503}"/>
          </ac:picMkLst>
        </pc:picChg>
        <pc:cxnChg chg="add">
          <ac:chgData name="John-Mark Agosta" userId="041d7dbc-7024-4f37-8a45-c0913ccb8575" providerId="ADAL" clId="{793962E3-CC5A-48E6-AF87-FED8B9CECDD7}" dt="2020-10-15T15:56:39.753" v="1989" actId="11529"/>
          <ac:cxnSpMkLst>
            <pc:docMk/>
            <pc:sldMk cId="2698294931" sldId="309"/>
            <ac:cxnSpMk id="28" creationId="{A2DA1F6E-6D61-4014-9083-22E25ECAEB98}"/>
          </ac:cxnSpMkLst>
        </pc:cxnChg>
        <pc:cxnChg chg="add mod">
          <ac:chgData name="John-Mark Agosta" userId="041d7dbc-7024-4f37-8a45-c0913ccb8575" providerId="ADAL" clId="{793962E3-CC5A-48E6-AF87-FED8B9CECDD7}" dt="2020-10-15T15:57:41.069" v="1993" actId="14100"/>
          <ac:cxnSpMkLst>
            <pc:docMk/>
            <pc:sldMk cId="2698294931" sldId="309"/>
            <ac:cxnSpMk id="29" creationId="{46C928C6-449D-473D-8350-1BF84C6EE155}"/>
          </ac:cxnSpMkLst>
        </pc:cxnChg>
      </pc:sldChg>
      <pc:sldChg chg="addSp delSp modSp new mod setBg">
        <pc:chgData name="John-Mark Agosta" userId="041d7dbc-7024-4f37-8a45-c0913ccb8575" providerId="ADAL" clId="{793962E3-CC5A-48E6-AF87-FED8B9CECDD7}" dt="2020-10-15T22:23:55.601" v="2655" actId="20577"/>
        <pc:sldMkLst>
          <pc:docMk/>
          <pc:sldMk cId="1330603200" sldId="310"/>
        </pc:sldMkLst>
        <pc:spChg chg="mod">
          <ac:chgData name="John-Mark Agosta" userId="041d7dbc-7024-4f37-8a45-c0913ccb8575" providerId="ADAL" clId="{793962E3-CC5A-48E6-AF87-FED8B9CECDD7}" dt="2020-10-15T16:19:25.396" v="2263" actId="14100"/>
          <ac:spMkLst>
            <pc:docMk/>
            <pc:sldMk cId="1330603200" sldId="310"/>
            <ac:spMk id="2" creationId="{6AED9BE8-750A-45A0-8C06-9D81A878AC1C}"/>
          </ac:spMkLst>
        </pc:spChg>
        <pc:spChg chg="add del">
          <ac:chgData name="John-Mark Agosta" userId="041d7dbc-7024-4f37-8a45-c0913ccb8575" providerId="ADAL" clId="{793962E3-CC5A-48E6-AF87-FED8B9CECDD7}" dt="2020-10-15T16:20:45.712" v="2266" actId="3680"/>
          <ac:spMkLst>
            <pc:docMk/>
            <pc:sldMk cId="1330603200" sldId="310"/>
            <ac:spMk id="3" creationId="{F2C10E73-502B-499D-84AA-2B32F1B8501C}"/>
          </ac:spMkLst>
        </pc:spChg>
        <pc:spChg chg="add del mod">
          <ac:chgData name="John-Mark Agosta" userId="041d7dbc-7024-4f37-8a45-c0913ccb8575" providerId="ADAL" clId="{793962E3-CC5A-48E6-AF87-FED8B9CECDD7}" dt="2020-10-15T22:17:20.544" v="2612"/>
          <ac:spMkLst>
            <pc:docMk/>
            <pc:sldMk cId="1330603200" sldId="310"/>
            <ac:spMk id="6" creationId="{C8CC15CF-AB75-49A8-B811-4B73B8909230}"/>
          </ac:spMkLst>
        </pc:spChg>
        <pc:spChg chg="add mod">
          <ac:chgData name="John-Mark Agosta" userId="041d7dbc-7024-4f37-8a45-c0913ccb8575" providerId="ADAL" clId="{793962E3-CC5A-48E6-AF87-FED8B9CECDD7}" dt="2020-10-15T22:23:55.601" v="2655" actId="20577"/>
          <ac:spMkLst>
            <pc:docMk/>
            <pc:sldMk cId="1330603200" sldId="310"/>
            <ac:spMk id="7" creationId="{06C22BD5-AAE9-4726-A909-59BFEBCD46AA}"/>
          </ac:spMkLst>
        </pc:spChg>
        <pc:graphicFrameChg chg="add del mod">
          <ac:chgData name="John-Mark Agosta" userId="041d7dbc-7024-4f37-8a45-c0913ccb8575" providerId="ADAL" clId="{793962E3-CC5A-48E6-AF87-FED8B9CECDD7}" dt="2020-10-15T16:20:22.724" v="2265"/>
          <ac:graphicFrameMkLst>
            <pc:docMk/>
            <pc:sldMk cId="1330603200" sldId="310"/>
            <ac:graphicFrameMk id="4" creationId="{EF7584B6-0811-42CF-9B26-A272B3E3F173}"/>
          </ac:graphicFrameMkLst>
        </pc:graphicFrameChg>
        <pc:graphicFrameChg chg="add mod ord modGraphic">
          <ac:chgData name="John-Mark Agosta" userId="041d7dbc-7024-4f37-8a45-c0913ccb8575" providerId="ADAL" clId="{793962E3-CC5A-48E6-AF87-FED8B9CECDD7}" dt="2020-10-15T22:15:30.368" v="2478" actId="14734"/>
          <ac:graphicFrameMkLst>
            <pc:docMk/>
            <pc:sldMk cId="1330603200" sldId="310"/>
            <ac:graphicFrameMk id="5" creationId="{C46E22C1-7FD5-4617-A61D-FFA8B36DEF46}"/>
          </ac:graphicFrameMkLst>
        </pc:graphicFrameChg>
      </pc:sldChg>
      <pc:sldChg chg="addSp delSp modSp new mod setBg modClrScheme chgLayout">
        <pc:chgData name="John-Mark Agosta" userId="041d7dbc-7024-4f37-8a45-c0913ccb8575" providerId="ADAL" clId="{793962E3-CC5A-48E6-AF87-FED8B9CECDD7}" dt="2020-10-15T22:19:59.229" v="2624" actId="14100"/>
        <pc:sldMkLst>
          <pc:docMk/>
          <pc:sldMk cId="1460180091" sldId="311"/>
        </pc:sldMkLst>
        <pc:spChg chg="del mod ord">
          <ac:chgData name="John-Mark Agosta" userId="041d7dbc-7024-4f37-8a45-c0913ccb8575" providerId="ADAL" clId="{793962E3-CC5A-48E6-AF87-FED8B9CECDD7}" dt="2020-10-15T22:18:47.525" v="2614" actId="700"/>
          <ac:spMkLst>
            <pc:docMk/>
            <pc:sldMk cId="1460180091" sldId="311"/>
            <ac:spMk id="2" creationId="{9821BA8C-CDD1-4B02-9E88-BAA881D2E11B}"/>
          </ac:spMkLst>
        </pc:spChg>
        <pc:spChg chg="del">
          <ac:chgData name="John-Mark Agosta" userId="041d7dbc-7024-4f37-8a45-c0913ccb8575" providerId="ADAL" clId="{793962E3-CC5A-48E6-AF87-FED8B9CECDD7}" dt="2020-10-15T22:18:47.525" v="2614" actId="700"/>
          <ac:spMkLst>
            <pc:docMk/>
            <pc:sldMk cId="1460180091" sldId="311"/>
            <ac:spMk id="3" creationId="{ABBD77F4-6825-43D4-8371-6C497D4DA372}"/>
          </ac:spMkLst>
        </pc:spChg>
        <pc:spChg chg="add mod ord">
          <ac:chgData name="John-Mark Agosta" userId="041d7dbc-7024-4f37-8a45-c0913ccb8575" providerId="ADAL" clId="{793962E3-CC5A-48E6-AF87-FED8B9CECDD7}" dt="2020-10-15T22:19:39.836" v="2621" actId="1076"/>
          <ac:spMkLst>
            <pc:docMk/>
            <pc:sldMk cId="1460180091" sldId="311"/>
            <ac:spMk id="4" creationId="{943BE1EF-19C1-4AED-813A-E83E62D94F9A}"/>
          </ac:spMkLst>
        </pc:spChg>
        <pc:spChg chg="add mod">
          <ac:chgData name="John-Mark Agosta" userId="041d7dbc-7024-4f37-8a45-c0913ccb8575" providerId="ADAL" clId="{793962E3-CC5A-48E6-AF87-FED8B9CECDD7}" dt="2020-10-15T22:19:12.788" v="2617" actId="1076"/>
          <ac:spMkLst>
            <pc:docMk/>
            <pc:sldMk cId="1460180091" sldId="311"/>
            <ac:spMk id="5" creationId="{AD4D8928-C202-4AE1-8009-ABB7F6C725D7}"/>
          </ac:spMkLst>
        </pc:spChg>
        <pc:spChg chg="add mod">
          <ac:chgData name="John-Mark Agosta" userId="041d7dbc-7024-4f37-8a45-c0913ccb8575" providerId="ADAL" clId="{793962E3-CC5A-48E6-AF87-FED8B9CECDD7}" dt="2020-10-15T22:19:12.788" v="2617" actId="1076"/>
          <ac:spMkLst>
            <pc:docMk/>
            <pc:sldMk cId="1460180091" sldId="311"/>
            <ac:spMk id="6" creationId="{F6FE0712-1941-474F-999C-9EEDF2DB33E7}"/>
          </ac:spMkLst>
        </pc:spChg>
        <pc:spChg chg="add mod">
          <ac:chgData name="John-Mark Agosta" userId="041d7dbc-7024-4f37-8a45-c0913ccb8575" providerId="ADAL" clId="{793962E3-CC5A-48E6-AF87-FED8B9CECDD7}" dt="2020-10-15T22:19:12.788" v="2617" actId="1076"/>
          <ac:spMkLst>
            <pc:docMk/>
            <pc:sldMk cId="1460180091" sldId="311"/>
            <ac:spMk id="7" creationId="{DB908951-5F1C-449B-A500-473AE9868426}"/>
          </ac:spMkLst>
        </pc:spChg>
        <pc:spChg chg="add mod">
          <ac:chgData name="John-Mark Agosta" userId="041d7dbc-7024-4f37-8a45-c0913ccb8575" providerId="ADAL" clId="{793962E3-CC5A-48E6-AF87-FED8B9CECDD7}" dt="2020-10-15T22:19:59.229" v="2624" actId="14100"/>
          <ac:spMkLst>
            <pc:docMk/>
            <pc:sldMk cId="1460180091" sldId="311"/>
            <ac:spMk id="12" creationId="{B25975B6-AA36-45A5-AC10-AF5AF627E482}"/>
          </ac:spMkLst>
        </pc:spChg>
        <pc:picChg chg="add mod">
          <ac:chgData name="John-Mark Agosta" userId="041d7dbc-7024-4f37-8a45-c0913ccb8575" providerId="ADAL" clId="{793962E3-CC5A-48E6-AF87-FED8B9CECDD7}" dt="2020-10-15T22:19:12.788" v="2617" actId="1076"/>
          <ac:picMkLst>
            <pc:docMk/>
            <pc:sldMk cId="1460180091" sldId="311"/>
            <ac:picMk id="3073" creationId="{26E53211-6523-459C-B152-EC1AE27ABC9E}"/>
          </ac:picMkLst>
        </pc:picChg>
        <pc:picChg chg="add mod">
          <ac:chgData name="John-Mark Agosta" userId="041d7dbc-7024-4f37-8a45-c0913ccb8575" providerId="ADAL" clId="{793962E3-CC5A-48E6-AF87-FED8B9CECDD7}" dt="2020-10-15T22:19:12.788" v="2617" actId="1076"/>
          <ac:picMkLst>
            <pc:docMk/>
            <pc:sldMk cId="1460180091" sldId="311"/>
            <ac:picMk id="3074" creationId="{1EEFC7F1-9A9B-4E30-AFD1-F762B61C9560}"/>
          </ac:picMkLst>
        </pc:picChg>
        <pc:picChg chg="add mod">
          <ac:chgData name="John-Mark Agosta" userId="041d7dbc-7024-4f37-8a45-c0913ccb8575" providerId="ADAL" clId="{793962E3-CC5A-48E6-AF87-FED8B9CECDD7}" dt="2020-10-15T22:19:12.788" v="2617" actId="1076"/>
          <ac:picMkLst>
            <pc:docMk/>
            <pc:sldMk cId="1460180091" sldId="311"/>
            <ac:picMk id="3075" creationId="{E7283CED-A805-47F2-8F6A-945884E5169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12/13/2020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12/12/2020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 y="0"/>
            <a:ext cx="12188826" cy="190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9" name="Rectangle 8"/>
          <p:cNvSpPr/>
          <p:nvPr/>
        </p:nvSpPr>
        <p:spPr>
          <a:xfrm>
            <a:off x="-1" y="5102352"/>
            <a:ext cx="12188826" cy="17556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Title 1"/>
          <p:cNvSpPr>
            <a:spLocks noGrp="1"/>
          </p:cNvSpPr>
          <p:nvPr>
            <p:ph type="ctrTitle"/>
          </p:nvPr>
        </p:nvSpPr>
        <p:spPr>
          <a:xfrm>
            <a:off x="1295400" y="2286000"/>
            <a:ext cx="9601200" cy="1517904"/>
          </a:xfrm>
        </p:spPr>
        <p:txBody>
          <a:bodyPr anchor="b"/>
          <a:lstStyle>
            <a:lvl1pPr algn="ctr">
              <a:defRPr sz="5400"/>
            </a:lvl1pPr>
          </a:lstStyle>
          <a:p>
            <a:r>
              <a:rPr lang="en-US"/>
              <a:t>Click to edit Master title style</a:t>
            </a:r>
            <a:endParaRPr/>
          </a:p>
        </p:txBody>
      </p:sp>
      <p:sp>
        <p:nvSpPr>
          <p:cNvPr id="3" name="Subtitle 2"/>
          <p:cNvSpPr>
            <a:spLocks noGrp="1"/>
          </p:cNvSpPr>
          <p:nvPr>
            <p:ph type="subTitle" idx="1"/>
          </p:nvPr>
        </p:nvSpPr>
        <p:spPr>
          <a:xfrm>
            <a:off x="1295400" y="3959352"/>
            <a:ext cx="9601200" cy="914400"/>
          </a:xfrm>
        </p:spPr>
        <p:txBody>
          <a:bodyPr>
            <a:normAutofit/>
          </a:bodyPr>
          <a:lstStyle>
            <a:lvl1pPr marL="0" indent="0" algn="ctr">
              <a:spcBef>
                <a:spcPts val="0"/>
              </a:spcBef>
              <a:buNone/>
              <a:defRPr sz="2000" cap="all" baseline="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FDE056B7-329B-4E98-A7DE-1095F29C9987}" type="datetime1">
              <a:rPr lang="en-US" smtClean="0"/>
              <a:t>12/12/2020</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6B30EAD2-84F0-424D-85FA-C85CE5D7B84D}" type="datetime1">
              <a:rPr lang="en-US" smtClean="0"/>
              <a:t>12/12/2020</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A5C0FB7-1341-4EF7-BE55-B6F5C240ACD4}"/>
              </a:ext>
            </a:extLst>
          </p:cNvPr>
          <p:cNvSpPr>
            <a:spLocks noGrp="1"/>
          </p:cNvSpPr>
          <p:nvPr>
            <p:ph type="dt" sz="half" idx="10"/>
          </p:nvPr>
        </p:nvSpPr>
        <p:spPr/>
        <p:txBody>
          <a:bodyPr/>
          <a:lstStyle/>
          <a:p>
            <a:fld id="{58BE5777-2722-42A5-8D32-1D6787C83C4C}" type="datetimeFigureOut">
              <a:rPr lang="en-US" smtClean="0"/>
              <a:t>12/12/2020</a:t>
            </a:fld>
            <a:endParaRPr lang="en-US"/>
          </a:p>
        </p:txBody>
      </p:sp>
      <p:sp>
        <p:nvSpPr>
          <p:cNvPr id="4" name="Footer Placeholder 3">
            <a:extLst>
              <a:ext uri="{FF2B5EF4-FFF2-40B4-BE49-F238E27FC236}">
                <a16:creationId xmlns:a16="http://schemas.microsoft.com/office/drawing/2014/main" id="{0C099248-13A1-454D-95ED-5970E939D7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175E19-3195-4F2A-A1B9-F8E27674504D}"/>
              </a:ext>
            </a:extLst>
          </p:cNvPr>
          <p:cNvSpPr>
            <a:spLocks noGrp="1"/>
          </p:cNvSpPr>
          <p:nvPr>
            <p:ph type="sldNum" sz="quarter" idx="12"/>
          </p:nvPr>
        </p:nvSpPr>
        <p:spPr/>
        <p:txBody>
          <a:bodyPr/>
          <a:lstStyle/>
          <a:p>
            <a:fld id="{394B15D6-BF8D-4991-AFAA-FC0B523BB997}" type="slidenum">
              <a:rPr lang="en-US" smtClean="0"/>
              <a:t>‹#›</a:t>
            </a:fld>
            <a:endParaRPr lang="en-US"/>
          </a:p>
        </p:txBody>
      </p:sp>
      <p:sp>
        <p:nvSpPr>
          <p:cNvPr id="6" name="Title 1">
            <a:extLst>
              <a:ext uri="{FF2B5EF4-FFF2-40B4-BE49-F238E27FC236}">
                <a16:creationId xmlns:a16="http://schemas.microsoft.com/office/drawing/2014/main" id="{9FEE9113-7556-44D0-AAA7-B5394F7EE2AE}"/>
              </a:ext>
            </a:extLst>
          </p:cNvPr>
          <p:cNvSpPr txBox="1">
            <a:spLocks/>
          </p:cNvSpPr>
          <p:nvPr userDrawn="1"/>
        </p:nvSpPr>
        <p:spPr>
          <a:xfrm>
            <a:off x="838200" y="365126"/>
            <a:ext cx="10515600" cy="481262"/>
          </a:xfrm>
          <a:prstGeom prst="rect">
            <a:avLst/>
          </a:prstGeom>
          <a:solidFill>
            <a:schemeClr val="bg1">
              <a:lumMod val="9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2271469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7272A335-28DE-461F-86D4-4A540BEA59B0}" type="datetime1">
              <a:rPr lang="en-US" smtClean="0"/>
              <a:t>12/12/2020</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2">
            <a:lumMod val="75000"/>
          </a:schemeClr>
        </a:solidFill>
        <a:effectLst/>
      </p:bgPr>
    </p:bg>
    <p:spTree>
      <p:nvGrpSpPr>
        <p:cNvPr id="1" name=""/>
        <p:cNvGrpSpPr/>
        <p:nvPr/>
      </p:nvGrpSpPr>
      <p:grpSpPr>
        <a:xfrm>
          <a:off x="0" y="0"/>
          <a:ext cx="0" cy="0"/>
          <a:chOff x="0" y="0"/>
          <a:chExt cx="0" cy="0"/>
        </a:xfrm>
      </p:grpSpPr>
      <p:sp>
        <p:nvSpPr>
          <p:cNvPr id="7" name="Rectangle 6"/>
          <p:cNvSpPr/>
          <p:nvPr/>
        </p:nvSpPr>
        <p:spPr>
          <a:xfrm>
            <a:off x="0" y="274320"/>
            <a:ext cx="12192000" cy="63093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295400" y="2130552"/>
            <a:ext cx="9601200" cy="2359152"/>
          </a:xfrm>
        </p:spPr>
        <p:txBody>
          <a:bodyPr anchor="b">
            <a:normAutofit/>
          </a:bodyPr>
          <a:lstStyle>
            <a:lvl1pPr algn="ctr">
              <a:defRPr sz="5400" b="0" baseline="0">
                <a:solidFill>
                  <a:schemeClr val="bg1">
                    <a:lumMod val="75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295400" y="4572000"/>
            <a:ext cx="9601200" cy="841248"/>
          </a:xfrm>
        </p:spPr>
        <p:txBody>
          <a:bodyPr anchor="t"/>
          <a:lstStyle>
            <a:lvl1pPr marL="0" indent="0" algn="ctr">
              <a:spcBef>
                <a:spcPts val="0"/>
              </a:spcBef>
              <a:buNone/>
              <a:defRPr sz="2000" cap="all" baseline="0">
                <a:solidFill>
                  <a:schemeClr val="bg1">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EA5CF9C1-51F7-4E92-A279-1FFCE980DDD9}" type="datetime1">
              <a:rPr lang="en-US" smtClean="0"/>
              <a:t>12/12/2020</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DC1A038D-FDC8-4BB1-AD53-DEF36236CCF5}" type="datetime1">
              <a:rPr lang="en-US" smtClean="0"/>
              <a:t>12/12/2020</a:t>
            </a:fld>
            <a:endParaRPr/>
          </a:p>
        </p:txBody>
      </p:sp>
      <p:sp>
        <p:nvSpPr>
          <p:cNvPr id="7" name="Slide Number Placeholder 6"/>
          <p:cNvSpPr>
            <a:spLocks noGrp="1"/>
          </p:cNvSpPr>
          <p:nvPr>
            <p:ph type="sldNum" sz="quarter" idx="12"/>
          </p:nvPr>
        </p:nvSpPr>
        <p:spPr/>
        <p:txBody>
          <a:bodyPr/>
          <a:lstStyle/>
          <a:p>
            <a:fld id="{0D06EF73-9DB8-4763-865F-2F88181A4732}" type="slidenum">
              <a:rPr/>
              <a:t>‹#›</a:t>
            </a:fld>
            <a:endParaRPr/>
          </a:p>
        </p:txBody>
      </p:sp>
    </p:spTree>
    <p:extLst>
      <p:ext uri="{BB962C8B-B14F-4D97-AF65-F5344CB8AC3E}">
        <p14:creationId xmlns:p14="http://schemas.microsoft.com/office/powerpoint/2010/main" val="292305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Add a footer</a:t>
            </a:r>
            <a:endParaRPr/>
          </a:p>
        </p:txBody>
      </p:sp>
      <p:sp>
        <p:nvSpPr>
          <p:cNvPr id="7" name="Date Placeholder 6"/>
          <p:cNvSpPr>
            <a:spLocks noGrp="1"/>
          </p:cNvSpPr>
          <p:nvPr>
            <p:ph type="dt" sz="half" idx="10"/>
          </p:nvPr>
        </p:nvSpPr>
        <p:spPr/>
        <p:txBody>
          <a:bodyPr/>
          <a:lstStyle/>
          <a:p>
            <a:fld id="{E13729E3-7C8F-407D-B4C1-8AD873D40758}" type="datetime1">
              <a:rPr lang="en-US" smtClean="0"/>
              <a:t>12/12/2020</a:t>
            </a:fld>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Add a footer</a:t>
            </a:r>
            <a:endParaRPr/>
          </a:p>
        </p:txBody>
      </p:sp>
      <p:sp>
        <p:nvSpPr>
          <p:cNvPr id="3" name="Date Placeholder 2"/>
          <p:cNvSpPr>
            <a:spLocks noGrp="1"/>
          </p:cNvSpPr>
          <p:nvPr>
            <p:ph type="dt" sz="half" idx="10"/>
          </p:nvPr>
        </p:nvSpPr>
        <p:spPr/>
        <p:txBody>
          <a:bodyPr/>
          <a:lstStyle/>
          <a:p>
            <a:fld id="{0D0605C7-DA32-47E3-8E60-0B60D86BAF89}" type="datetime1">
              <a:rPr lang="en-US" smtClean="0"/>
              <a:t>12/12/2020</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3" name="Footer Placeholder 2"/>
          <p:cNvSpPr>
            <a:spLocks noGrp="1"/>
          </p:cNvSpPr>
          <p:nvPr>
            <p:ph type="ftr" sz="quarter" idx="11"/>
          </p:nvPr>
        </p:nvSpPr>
        <p:spPr/>
        <p:txBody>
          <a:bodyPr/>
          <a:lstStyle/>
          <a:p>
            <a:r>
              <a:rPr lang="en-US"/>
              <a:t>Add a footer</a:t>
            </a:r>
            <a:endParaRPr/>
          </a:p>
        </p:txBody>
      </p:sp>
      <p:sp>
        <p:nvSpPr>
          <p:cNvPr id="2" name="Date Placeholder 1"/>
          <p:cNvSpPr>
            <a:spLocks noGrp="1"/>
          </p:cNvSpPr>
          <p:nvPr>
            <p:ph type="dt" sz="half" idx="10"/>
          </p:nvPr>
        </p:nvSpPr>
        <p:spPr/>
        <p:txBody>
          <a:bodyPr/>
          <a:lstStyle/>
          <a:p>
            <a:fld id="{CA89260F-252E-49E9-8B36-9D774100BA25}" type="datetime1">
              <a:rPr lang="en-US" smtClean="0"/>
              <a:t>12/12/2020</a:t>
            </a:fld>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a:t>Click to edit Master title style</a:t>
            </a:r>
            <a:endParaRPr/>
          </a:p>
        </p:txBody>
      </p:sp>
      <p:sp>
        <p:nvSpPr>
          <p:cNvPr id="3" name="Content Placeholder 2"/>
          <p:cNvSpPr>
            <a:spLocks noGrp="1"/>
          </p:cNvSpPr>
          <p:nvPr>
            <p:ph idx="1"/>
          </p:nvPr>
        </p:nvSpPr>
        <p:spPr>
          <a:xfrm>
            <a:off x="457200" y="758952"/>
            <a:ext cx="6629400" cy="533095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2AB5DA44-6BB8-4FCD-946A-1E2EFA3D1A5F}" type="datetime1">
              <a:rPr lang="en-US" smtClean="0"/>
              <a:t>12/12/2020</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301752" y="502920"/>
            <a:ext cx="6702552" cy="5843016"/>
          </a:xfrm>
          <a:solidFill>
            <a:schemeClr val="accent1">
              <a:lumMod val="40000"/>
              <a:lumOff val="60000"/>
            </a:schemeClr>
          </a:solidFill>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5052C8DE-E6DB-42D9-BE6D-D9F39E19B42A}" type="datetime1">
              <a:rPr lang="en-US" smtClean="0"/>
              <a:t>12/12/2020</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58368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1">
                    <a:lumMod val="75000"/>
                  </a:schemeClr>
                </a:solidFill>
              </a:defRPr>
            </a:lvl1pPr>
          </a:lstStyle>
          <a:p>
            <a:r>
              <a:rPr lang="en-US"/>
              <a:t>Add a footer</a:t>
            </a: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baseline="0">
                <a:solidFill>
                  <a:schemeClr val="bg1">
                    <a:lumMod val="75000"/>
                  </a:schemeClr>
                </a:solidFill>
              </a:defRPr>
            </a:lvl1pPr>
          </a:lstStyle>
          <a:p>
            <a:fld id="{2A66FFC4-1542-4DAA-837B-D6921D33E8CC}" type="datetime1">
              <a:rPr lang="en-US" smtClean="0"/>
              <a:pPr/>
              <a:t>12/12/2020</a:t>
            </a:fld>
            <a:endParaRPr lang="en-US"/>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baseline="0">
                <a:solidFill>
                  <a:schemeClr val="bg1">
                    <a:lumMod val="75000"/>
                  </a:schemeClr>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256376095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0" y="1153400"/>
            <a:ext cx="9601200" cy="2359152"/>
          </a:xfrm>
        </p:spPr>
        <p:txBody>
          <a:bodyPr/>
          <a:lstStyle/>
          <a:p>
            <a:r>
              <a:rPr lang="en-US" dirty="0"/>
              <a:t>T</a:t>
            </a:r>
            <a:r>
              <a:rPr lang="en-US" sz="5400" dirty="0"/>
              <a:t>he “PCA Trick”:</a:t>
            </a:r>
            <a:br>
              <a:rPr lang="en-US" sz="5400" dirty="0"/>
            </a:br>
            <a:r>
              <a:rPr lang="en-US" sz="5400" dirty="0"/>
              <a:t>Separating normal and abnormal timeseries components</a:t>
            </a:r>
            <a:endParaRPr lang="en-US" dirty="0"/>
          </a:p>
        </p:txBody>
      </p:sp>
      <p:sp>
        <p:nvSpPr>
          <p:cNvPr id="2" name="TextBox 1">
            <a:extLst>
              <a:ext uri="{FF2B5EF4-FFF2-40B4-BE49-F238E27FC236}">
                <a16:creationId xmlns:a16="http://schemas.microsoft.com/office/drawing/2014/main" id="{1AE2FB6F-3A37-469A-A965-6210261B856D}"/>
              </a:ext>
            </a:extLst>
          </p:cNvPr>
          <p:cNvSpPr txBox="1"/>
          <p:nvPr/>
        </p:nvSpPr>
        <p:spPr>
          <a:xfrm>
            <a:off x="4394957" y="4164684"/>
            <a:ext cx="3402086" cy="1200329"/>
          </a:xfrm>
          <a:prstGeom prst="rect">
            <a:avLst/>
          </a:prstGeom>
          <a:noFill/>
        </p:spPr>
        <p:txBody>
          <a:bodyPr wrap="none" rtlCol="0">
            <a:spAutoFit/>
          </a:bodyPr>
          <a:lstStyle/>
          <a:p>
            <a:pPr algn="ctr"/>
            <a:r>
              <a:rPr lang="en-US" dirty="0">
                <a:solidFill>
                  <a:schemeClr val="accent4">
                    <a:lumMod val="75000"/>
                  </a:schemeClr>
                </a:solidFill>
              </a:rPr>
              <a:t>John-Mark Agosta</a:t>
            </a:r>
          </a:p>
          <a:p>
            <a:pPr algn="ctr"/>
            <a:r>
              <a:rPr lang="en-US" dirty="0">
                <a:solidFill>
                  <a:schemeClr val="accent4">
                    <a:lumMod val="75000"/>
                  </a:schemeClr>
                </a:solidFill>
              </a:rPr>
              <a:t>John-mark.agosta@microsoft.com</a:t>
            </a:r>
          </a:p>
          <a:p>
            <a:pPr algn="ctr"/>
            <a:r>
              <a:rPr lang="en-US" dirty="0">
                <a:solidFill>
                  <a:schemeClr val="accent4">
                    <a:lumMod val="75000"/>
                  </a:schemeClr>
                </a:solidFill>
              </a:rPr>
              <a:t>Microsoft Azure</a:t>
            </a:r>
          </a:p>
          <a:p>
            <a:pPr algn="ctr"/>
            <a:r>
              <a:rPr lang="en-US" dirty="0">
                <a:solidFill>
                  <a:schemeClr val="accent4">
                    <a:lumMod val="75000"/>
                  </a:schemeClr>
                </a:solidFill>
              </a:rPr>
              <a:t>15 Dec 2020</a:t>
            </a:r>
          </a:p>
        </p:txBody>
      </p:sp>
      <p:sp>
        <p:nvSpPr>
          <p:cNvPr id="3" name="TextBox 2">
            <a:extLst>
              <a:ext uri="{FF2B5EF4-FFF2-40B4-BE49-F238E27FC236}">
                <a16:creationId xmlns:a16="http://schemas.microsoft.com/office/drawing/2014/main" id="{F245D9E9-119E-4225-85D1-091A85209456}"/>
              </a:ext>
            </a:extLst>
          </p:cNvPr>
          <p:cNvSpPr txBox="1"/>
          <p:nvPr/>
        </p:nvSpPr>
        <p:spPr>
          <a:xfrm>
            <a:off x="1703295" y="5519934"/>
            <a:ext cx="7423251" cy="369332"/>
          </a:xfrm>
          <a:prstGeom prst="rect">
            <a:avLst/>
          </a:prstGeom>
          <a:noFill/>
        </p:spPr>
        <p:txBody>
          <a:bodyPr wrap="none" rtlCol="0">
            <a:spAutoFit/>
          </a:bodyPr>
          <a:lstStyle/>
          <a:p>
            <a:r>
              <a:rPr lang="en-US" dirty="0">
                <a:solidFill>
                  <a:schemeClr val="tx1">
                    <a:lumMod val="50000"/>
                  </a:schemeClr>
                </a:solidFill>
              </a:rPr>
              <a:t>With thanks to Avinash Sridharan, Alex Yang, Anshul Agarwal, &amp; Sankalp Soni</a:t>
            </a:r>
          </a:p>
        </p:txBody>
      </p:sp>
    </p:spTree>
    <p:extLst>
      <p:ext uri="{BB962C8B-B14F-4D97-AF65-F5344CB8AC3E}">
        <p14:creationId xmlns:p14="http://schemas.microsoft.com/office/powerpoint/2010/main" val="1401137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1A7AA0-3304-4FA8-9E0B-61B353B079EE}"/>
              </a:ext>
            </a:extLst>
          </p:cNvPr>
          <p:cNvSpPr>
            <a:spLocks noGrp="1"/>
          </p:cNvSpPr>
          <p:nvPr>
            <p:ph type="ctrTitle"/>
          </p:nvPr>
        </p:nvSpPr>
        <p:spPr/>
        <p:txBody>
          <a:bodyPr/>
          <a:lstStyle/>
          <a:p>
            <a:r>
              <a:rPr lang="en-US" dirty="0"/>
              <a:t>Anomaly Detection with PCA</a:t>
            </a:r>
          </a:p>
        </p:txBody>
      </p:sp>
      <p:sp>
        <p:nvSpPr>
          <p:cNvPr id="4" name="Subtitle 3">
            <a:extLst>
              <a:ext uri="{FF2B5EF4-FFF2-40B4-BE49-F238E27FC236}">
                <a16:creationId xmlns:a16="http://schemas.microsoft.com/office/drawing/2014/main" id="{88DC8485-8BC3-4EB5-BA5E-B9F888B1B76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23262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92D4C-819E-4C04-A2AE-F908B10F0693}"/>
              </a:ext>
            </a:extLst>
          </p:cNvPr>
          <p:cNvSpPr>
            <a:spLocks noGrp="1"/>
          </p:cNvSpPr>
          <p:nvPr>
            <p:ph type="title"/>
          </p:nvPr>
        </p:nvSpPr>
        <p:spPr/>
        <p:txBody>
          <a:bodyPr/>
          <a:lstStyle/>
          <a:p>
            <a:r>
              <a:rPr lang="en-US" dirty="0"/>
              <a:t>How is this done?</a:t>
            </a:r>
          </a:p>
        </p:txBody>
      </p:sp>
      <p:sp>
        <p:nvSpPr>
          <p:cNvPr id="3" name="Content Placeholder 2">
            <a:extLst>
              <a:ext uri="{FF2B5EF4-FFF2-40B4-BE49-F238E27FC236}">
                <a16:creationId xmlns:a16="http://schemas.microsoft.com/office/drawing/2014/main" id="{72413BB6-18E2-43CF-A0C5-4B2E4E2325EF}"/>
              </a:ext>
            </a:extLst>
          </p:cNvPr>
          <p:cNvSpPr>
            <a:spLocks noGrp="1"/>
          </p:cNvSpPr>
          <p:nvPr>
            <p:ph idx="1"/>
          </p:nvPr>
        </p:nvSpPr>
        <p:spPr/>
        <p:txBody>
          <a:bodyPr>
            <a:normAutofit/>
          </a:bodyPr>
          <a:lstStyle/>
          <a:p>
            <a:r>
              <a:rPr lang="en-US" sz="2400" dirty="0"/>
              <a:t>Did a change (upgrade, config) lead to an anomaly? </a:t>
            </a:r>
          </a:p>
          <a:p>
            <a:pPr lvl="1"/>
            <a:r>
              <a:rPr lang="en-US" sz="2400" dirty="0"/>
              <a:t>Look back over previous week from the change for a ‘normal’ sample.</a:t>
            </a:r>
          </a:p>
          <a:p>
            <a:r>
              <a:rPr lang="en-US" sz="2400" dirty="0"/>
              <a:t>Use the “PCA trick” on the set of performance statistics to eliminate periodic components</a:t>
            </a:r>
          </a:p>
          <a:p>
            <a:r>
              <a:rPr lang="en-US" sz="2400" dirty="0"/>
              <a:t>Detect extreme values by looking at bin frequencies (e.g. histograms) of the reduced anomaly signal. </a:t>
            </a:r>
          </a:p>
          <a:p>
            <a:pPr lvl="1"/>
            <a:endParaRPr lang="en-US" sz="2400" dirty="0"/>
          </a:p>
        </p:txBody>
      </p:sp>
    </p:spTree>
    <p:extLst>
      <p:ext uri="{BB962C8B-B14F-4D97-AF65-F5344CB8AC3E}">
        <p14:creationId xmlns:p14="http://schemas.microsoft.com/office/powerpoint/2010/main" val="194002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69EE3-C408-4AB8-9674-5314EA920972}"/>
              </a:ext>
            </a:extLst>
          </p:cNvPr>
          <p:cNvSpPr>
            <a:spLocks noGrp="1"/>
          </p:cNvSpPr>
          <p:nvPr>
            <p:ph type="title" idx="4294967295"/>
          </p:nvPr>
        </p:nvSpPr>
        <p:spPr>
          <a:xfrm>
            <a:off x="861060" y="365125"/>
            <a:ext cx="9654540" cy="481013"/>
          </a:xfrm>
        </p:spPr>
        <p:txBody>
          <a:bodyPr>
            <a:normAutofit fontScale="90000"/>
          </a:bodyPr>
          <a:lstStyle/>
          <a:p>
            <a:r>
              <a:rPr lang="en-US" dirty="0"/>
              <a:t>Data pipeline</a:t>
            </a:r>
          </a:p>
        </p:txBody>
      </p:sp>
      <p:sp>
        <p:nvSpPr>
          <p:cNvPr id="4" name="Arrow: Right 3">
            <a:extLst>
              <a:ext uri="{FF2B5EF4-FFF2-40B4-BE49-F238E27FC236}">
                <a16:creationId xmlns:a16="http://schemas.microsoft.com/office/drawing/2014/main" id="{39DBCFC7-9D9F-4836-A213-A2D5E3493C89}"/>
              </a:ext>
            </a:extLst>
          </p:cNvPr>
          <p:cNvSpPr/>
          <p:nvPr/>
        </p:nvSpPr>
        <p:spPr>
          <a:xfrm>
            <a:off x="356446" y="960120"/>
            <a:ext cx="1380913" cy="3987800"/>
          </a:xfrm>
          <a:prstGeom prst="rightArrow">
            <a:avLst>
              <a:gd name="adj1" fmla="val 100000"/>
              <a:gd name="adj2" fmla="val 62461"/>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50" dirty="0">
              <a:solidFill>
                <a:schemeClr val="tx1"/>
              </a:solidFill>
            </a:endParaRPr>
          </a:p>
        </p:txBody>
      </p:sp>
      <p:sp>
        <p:nvSpPr>
          <p:cNvPr id="5" name="TextBox 4">
            <a:extLst>
              <a:ext uri="{FF2B5EF4-FFF2-40B4-BE49-F238E27FC236}">
                <a16:creationId xmlns:a16="http://schemas.microsoft.com/office/drawing/2014/main" id="{B549751B-B9F1-4123-8D8E-DBDA627CBBF3}"/>
              </a:ext>
            </a:extLst>
          </p:cNvPr>
          <p:cNvSpPr txBox="1"/>
          <p:nvPr/>
        </p:nvSpPr>
        <p:spPr>
          <a:xfrm>
            <a:off x="325966" y="2353855"/>
            <a:ext cx="1773966" cy="923330"/>
          </a:xfrm>
          <a:prstGeom prst="rect">
            <a:avLst/>
          </a:prstGeom>
          <a:noFill/>
        </p:spPr>
        <p:txBody>
          <a:bodyPr wrap="square" rtlCol="0">
            <a:spAutoFit/>
          </a:bodyPr>
          <a:lstStyle/>
          <a:p>
            <a:r>
              <a:rPr lang="en-US" sz="1800" dirty="0">
                <a:solidFill>
                  <a:srgbClr val="7030A0"/>
                </a:solidFill>
              </a:rPr>
              <a:t>Minute by minute </a:t>
            </a:r>
          </a:p>
          <a:p>
            <a:r>
              <a:rPr lang="en-US" dirty="0">
                <a:solidFill>
                  <a:srgbClr val="7030A0"/>
                </a:solidFill>
              </a:rPr>
              <a:t>signals</a:t>
            </a:r>
            <a:endParaRPr lang="en-US" sz="1800" dirty="0">
              <a:solidFill>
                <a:srgbClr val="7030A0"/>
              </a:solidFill>
            </a:endParaRPr>
          </a:p>
        </p:txBody>
      </p:sp>
      <p:sp>
        <p:nvSpPr>
          <p:cNvPr id="7" name="Arrow: Right 6">
            <a:extLst>
              <a:ext uri="{FF2B5EF4-FFF2-40B4-BE49-F238E27FC236}">
                <a16:creationId xmlns:a16="http://schemas.microsoft.com/office/drawing/2014/main" id="{8C6F3004-9213-4470-B8E4-0083FB19E7D5}"/>
              </a:ext>
            </a:extLst>
          </p:cNvPr>
          <p:cNvSpPr/>
          <p:nvPr/>
        </p:nvSpPr>
        <p:spPr>
          <a:xfrm>
            <a:off x="1798319" y="1684020"/>
            <a:ext cx="1380913" cy="2727960"/>
          </a:xfrm>
          <a:prstGeom prst="rightArrow">
            <a:avLst>
              <a:gd name="adj1" fmla="val 100000"/>
              <a:gd name="adj2" fmla="val 62461"/>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50" dirty="0">
              <a:solidFill>
                <a:schemeClr val="tx1"/>
              </a:solidFill>
            </a:endParaRPr>
          </a:p>
        </p:txBody>
      </p:sp>
      <p:sp>
        <p:nvSpPr>
          <p:cNvPr id="9" name="TextBox 8">
            <a:extLst>
              <a:ext uri="{FF2B5EF4-FFF2-40B4-BE49-F238E27FC236}">
                <a16:creationId xmlns:a16="http://schemas.microsoft.com/office/drawing/2014/main" id="{DCFE2A77-F6D7-45F8-9377-885DC7E99CBC}"/>
              </a:ext>
            </a:extLst>
          </p:cNvPr>
          <p:cNvSpPr txBox="1"/>
          <p:nvPr/>
        </p:nvSpPr>
        <p:spPr>
          <a:xfrm>
            <a:off x="1779893" y="2491015"/>
            <a:ext cx="1773966" cy="646331"/>
          </a:xfrm>
          <a:prstGeom prst="rect">
            <a:avLst/>
          </a:prstGeom>
          <a:noFill/>
        </p:spPr>
        <p:txBody>
          <a:bodyPr wrap="square" rtlCol="0">
            <a:spAutoFit/>
          </a:bodyPr>
          <a:lstStyle/>
          <a:p>
            <a:r>
              <a:rPr lang="en-US" dirty="0">
                <a:solidFill>
                  <a:srgbClr val="7030A0"/>
                </a:solidFill>
              </a:rPr>
              <a:t>Hourly</a:t>
            </a:r>
          </a:p>
          <a:p>
            <a:r>
              <a:rPr lang="en-US" sz="1800" dirty="0">
                <a:solidFill>
                  <a:srgbClr val="7030A0"/>
                </a:solidFill>
              </a:rPr>
              <a:t>Averaging</a:t>
            </a:r>
          </a:p>
        </p:txBody>
      </p:sp>
      <p:sp>
        <p:nvSpPr>
          <p:cNvPr id="11" name="Arrow: Right 10">
            <a:extLst>
              <a:ext uri="{FF2B5EF4-FFF2-40B4-BE49-F238E27FC236}">
                <a16:creationId xmlns:a16="http://schemas.microsoft.com/office/drawing/2014/main" id="{45D8E1B4-CA39-4A72-9C53-045CC50BB9AB}"/>
              </a:ext>
            </a:extLst>
          </p:cNvPr>
          <p:cNvSpPr/>
          <p:nvPr/>
        </p:nvSpPr>
        <p:spPr>
          <a:xfrm>
            <a:off x="3209712" y="1684020"/>
            <a:ext cx="1380913" cy="2799080"/>
          </a:xfrm>
          <a:prstGeom prst="rightArrow">
            <a:avLst>
              <a:gd name="adj1" fmla="val 100000"/>
              <a:gd name="adj2" fmla="val 62461"/>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50" dirty="0">
              <a:solidFill>
                <a:schemeClr val="tx1"/>
              </a:solidFill>
            </a:endParaRPr>
          </a:p>
        </p:txBody>
      </p:sp>
      <p:sp>
        <p:nvSpPr>
          <p:cNvPr id="13" name="TextBox 12">
            <a:extLst>
              <a:ext uri="{FF2B5EF4-FFF2-40B4-BE49-F238E27FC236}">
                <a16:creationId xmlns:a16="http://schemas.microsoft.com/office/drawing/2014/main" id="{664B48E7-AF4A-47C7-8440-3D5C81205DCD}"/>
              </a:ext>
            </a:extLst>
          </p:cNvPr>
          <p:cNvSpPr txBox="1"/>
          <p:nvPr/>
        </p:nvSpPr>
        <p:spPr>
          <a:xfrm>
            <a:off x="3240192" y="2626096"/>
            <a:ext cx="1773966" cy="646331"/>
          </a:xfrm>
          <a:prstGeom prst="rect">
            <a:avLst/>
          </a:prstGeom>
          <a:noFill/>
        </p:spPr>
        <p:txBody>
          <a:bodyPr wrap="square" rtlCol="0">
            <a:spAutoFit/>
          </a:bodyPr>
          <a:lstStyle/>
          <a:p>
            <a:r>
              <a:rPr lang="en-US" sz="1800" dirty="0">
                <a:solidFill>
                  <a:srgbClr val="7030A0"/>
                </a:solidFill>
              </a:rPr>
              <a:t>Metric</a:t>
            </a:r>
          </a:p>
          <a:p>
            <a:r>
              <a:rPr lang="en-US" dirty="0">
                <a:solidFill>
                  <a:srgbClr val="7030A0"/>
                </a:solidFill>
              </a:rPr>
              <a:t>statistics</a:t>
            </a:r>
            <a:endParaRPr lang="en-US" sz="1800" dirty="0">
              <a:solidFill>
                <a:srgbClr val="7030A0"/>
              </a:solidFill>
            </a:endParaRPr>
          </a:p>
        </p:txBody>
      </p:sp>
      <p:sp>
        <p:nvSpPr>
          <p:cNvPr id="15" name="Arrow: Right 14">
            <a:extLst>
              <a:ext uri="{FF2B5EF4-FFF2-40B4-BE49-F238E27FC236}">
                <a16:creationId xmlns:a16="http://schemas.microsoft.com/office/drawing/2014/main" id="{2DB4D568-6CCD-4F9C-9D3D-625474D6F5B2}"/>
              </a:ext>
            </a:extLst>
          </p:cNvPr>
          <p:cNvSpPr/>
          <p:nvPr/>
        </p:nvSpPr>
        <p:spPr>
          <a:xfrm>
            <a:off x="4651585" y="2067560"/>
            <a:ext cx="1380913" cy="2047240"/>
          </a:xfrm>
          <a:prstGeom prst="rightArrow">
            <a:avLst>
              <a:gd name="adj1" fmla="val 100000"/>
              <a:gd name="adj2" fmla="val 62461"/>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50" dirty="0">
              <a:solidFill>
                <a:schemeClr val="tx1"/>
              </a:solidFill>
            </a:endParaRPr>
          </a:p>
        </p:txBody>
      </p:sp>
      <p:sp>
        <p:nvSpPr>
          <p:cNvPr id="17" name="TextBox 16">
            <a:extLst>
              <a:ext uri="{FF2B5EF4-FFF2-40B4-BE49-F238E27FC236}">
                <a16:creationId xmlns:a16="http://schemas.microsoft.com/office/drawing/2014/main" id="{7744EDD0-43E0-47BD-993A-3B4D77946E17}"/>
              </a:ext>
            </a:extLst>
          </p:cNvPr>
          <p:cNvSpPr txBox="1"/>
          <p:nvPr/>
        </p:nvSpPr>
        <p:spPr>
          <a:xfrm>
            <a:off x="4616505" y="2373911"/>
            <a:ext cx="1773966" cy="1077218"/>
          </a:xfrm>
          <a:prstGeom prst="rect">
            <a:avLst/>
          </a:prstGeom>
          <a:noFill/>
        </p:spPr>
        <p:txBody>
          <a:bodyPr wrap="square" rtlCol="0">
            <a:spAutoFit/>
          </a:bodyPr>
          <a:lstStyle/>
          <a:p>
            <a:r>
              <a:rPr lang="en-US" sz="1600" dirty="0">
                <a:solidFill>
                  <a:srgbClr val="7030A0"/>
                </a:solidFill>
              </a:rPr>
              <a:t>Merge </a:t>
            </a:r>
          </a:p>
          <a:p>
            <a:r>
              <a:rPr lang="en-US" sz="1600" dirty="0">
                <a:solidFill>
                  <a:srgbClr val="7030A0"/>
                </a:solidFill>
              </a:rPr>
              <a:t>Into </a:t>
            </a:r>
          </a:p>
          <a:p>
            <a:r>
              <a:rPr lang="en-US" sz="1600" dirty="0">
                <a:solidFill>
                  <a:srgbClr val="7030A0"/>
                </a:solidFill>
              </a:rPr>
              <a:t>common</a:t>
            </a:r>
          </a:p>
          <a:p>
            <a:r>
              <a:rPr lang="en-US" sz="1600" dirty="0" err="1">
                <a:solidFill>
                  <a:srgbClr val="7030A0"/>
                </a:solidFill>
              </a:rPr>
              <a:t>dataframe</a:t>
            </a:r>
            <a:endParaRPr lang="en-US" sz="1600" dirty="0">
              <a:solidFill>
                <a:srgbClr val="7030A0"/>
              </a:solidFill>
            </a:endParaRPr>
          </a:p>
        </p:txBody>
      </p:sp>
      <p:sp>
        <p:nvSpPr>
          <p:cNvPr id="19" name="Arrow: Right 18">
            <a:extLst>
              <a:ext uri="{FF2B5EF4-FFF2-40B4-BE49-F238E27FC236}">
                <a16:creationId xmlns:a16="http://schemas.microsoft.com/office/drawing/2014/main" id="{B0339329-BC5B-4545-A523-0804EAF863CF}"/>
              </a:ext>
            </a:extLst>
          </p:cNvPr>
          <p:cNvSpPr/>
          <p:nvPr/>
        </p:nvSpPr>
        <p:spPr>
          <a:xfrm>
            <a:off x="6050924" y="2059940"/>
            <a:ext cx="1380913" cy="2047240"/>
          </a:xfrm>
          <a:prstGeom prst="rightArrow">
            <a:avLst>
              <a:gd name="adj1" fmla="val 100000"/>
              <a:gd name="adj2" fmla="val 62461"/>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50" dirty="0">
              <a:solidFill>
                <a:schemeClr val="tx1"/>
              </a:solidFill>
            </a:endParaRPr>
          </a:p>
        </p:txBody>
      </p:sp>
      <p:sp>
        <p:nvSpPr>
          <p:cNvPr id="21" name="TextBox 20">
            <a:extLst>
              <a:ext uri="{FF2B5EF4-FFF2-40B4-BE49-F238E27FC236}">
                <a16:creationId xmlns:a16="http://schemas.microsoft.com/office/drawing/2014/main" id="{2008D444-4F0C-4C7D-A0C8-8A31481FE891}"/>
              </a:ext>
            </a:extLst>
          </p:cNvPr>
          <p:cNvSpPr txBox="1"/>
          <p:nvPr/>
        </p:nvSpPr>
        <p:spPr>
          <a:xfrm>
            <a:off x="6058362" y="2782669"/>
            <a:ext cx="1773966" cy="646331"/>
          </a:xfrm>
          <a:prstGeom prst="rect">
            <a:avLst/>
          </a:prstGeom>
          <a:noFill/>
        </p:spPr>
        <p:txBody>
          <a:bodyPr wrap="square" rtlCol="0">
            <a:spAutoFit/>
          </a:bodyPr>
          <a:lstStyle/>
          <a:p>
            <a:r>
              <a:rPr lang="en-US" sz="1800" dirty="0">
                <a:solidFill>
                  <a:srgbClr val="7030A0"/>
                </a:solidFill>
              </a:rPr>
              <a:t>Standard</a:t>
            </a:r>
          </a:p>
          <a:p>
            <a:r>
              <a:rPr lang="en-US" sz="1800" dirty="0">
                <a:solidFill>
                  <a:srgbClr val="7030A0"/>
                </a:solidFill>
              </a:rPr>
              <a:t>-</a:t>
            </a:r>
            <a:r>
              <a:rPr lang="en-US" sz="1800" dirty="0" err="1">
                <a:solidFill>
                  <a:srgbClr val="7030A0"/>
                </a:solidFill>
              </a:rPr>
              <a:t>ize</a:t>
            </a:r>
            <a:endParaRPr lang="en-US" sz="1800" dirty="0">
              <a:solidFill>
                <a:srgbClr val="7030A0"/>
              </a:solidFill>
            </a:endParaRPr>
          </a:p>
        </p:txBody>
      </p:sp>
      <p:sp>
        <p:nvSpPr>
          <p:cNvPr id="23" name="Arrow: Right 22">
            <a:extLst>
              <a:ext uri="{FF2B5EF4-FFF2-40B4-BE49-F238E27FC236}">
                <a16:creationId xmlns:a16="http://schemas.microsoft.com/office/drawing/2014/main" id="{0846BFD3-121D-418E-8D8E-8031B7BABD3E}"/>
              </a:ext>
            </a:extLst>
          </p:cNvPr>
          <p:cNvSpPr/>
          <p:nvPr/>
        </p:nvSpPr>
        <p:spPr>
          <a:xfrm>
            <a:off x="7462317" y="2247900"/>
            <a:ext cx="1380913" cy="1686560"/>
          </a:xfrm>
          <a:prstGeom prst="rightArrow">
            <a:avLst>
              <a:gd name="adj1" fmla="val 100000"/>
              <a:gd name="adj2" fmla="val 62461"/>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50" dirty="0">
              <a:solidFill>
                <a:schemeClr val="tx1"/>
              </a:solidFill>
            </a:endParaRPr>
          </a:p>
        </p:txBody>
      </p:sp>
      <p:sp>
        <p:nvSpPr>
          <p:cNvPr id="25" name="TextBox 24">
            <a:extLst>
              <a:ext uri="{FF2B5EF4-FFF2-40B4-BE49-F238E27FC236}">
                <a16:creationId xmlns:a16="http://schemas.microsoft.com/office/drawing/2014/main" id="{A02FA59C-752F-4BC8-9591-F5F5429478A4}"/>
              </a:ext>
            </a:extLst>
          </p:cNvPr>
          <p:cNvSpPr txBox="1"/>
          <p:nvPr/>
        </p:nvSpPr>
        <p:spPr>
          <a:xfrm>
            <a:off x="7472273" y="2707053"/>
            <a:ext cx="1773966" cy="646331"/>
          </a:xfrm>
          <a:prstGeom prst="rect">
            <a:avLst/>
          </a:prstGeom>
          <a:noFill/>
        </p:spPr>
        <p:txBody>
          <a:bodyPr wrap="square" rtlCol="0">
            <a:spAutoFit/>
          </a:bodyPr>
          <a:lstStyle/>
          <a:p>
            <a:r>
              <a:rPr lang="en-US" sz="1800" dirty="0">
                <a:solidFill>
                  <a:srgbClr val="7030A0"/>
                </a:solidFill>
              </a:rPr>
              <a:t>PCA</a:t>
            </a:r>
          </a:p>
          <a:p>
            <a:r>
              <a:rPr lang="en-US" dirty="0">
                <a:solidFill>
                  <a:srgbClr val="7030A0"/>
                </a:solidFill>
              </a:rPr>
              <a:t>reduction</a:t>
            </a:r>
            <a:endParaRPr lang="en-US" sz="1800" dirty="0">
              <a:solidFill>
                <a:srgbClr val="7030A0"/>
              </a:solidFill>
            </a:endParaRPr>
          </a:p>
        </p:txBody>
      </p:sp>
      <p:sp>
        <p:nvSpPr>
          <p:cNvPr id="27" name="Arrow: Right 26">
            <a:extLst>
              <a:ext uri="{FF2B5EF4-FFF2-40B4-BE49-F238E27FC236}">
                <a16:creationId xmlns:a16="http://schemas.microsoft.com/office/drawing/2014/main" id="{0F35127F-AE9E-4ABC-8850-1E56D0EA9B9B}"/>
              </a:ext>
            </a:extLst>
          </p:cNvPr>
          <p:cNvSpPr/>
          <p:nvPr/>
        </p:nvSpPr>
        <p:spPr>
          <a:xfrm>
            <a:off x="8873710" y="2491015"/>
            <a:ext cx="1380913" cy="1200330"/>
          </a:xfrm>
          <a:prstGeom prst="rightArrow">
            <a:avLst>
              <a:gd name="adj1" fmla="val 100000"/>
              <a:gd name="adj2" fmla="val 62461"/>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50" dirty="0">
              <a:solidFill>
                <a:schemeClr val="tx1"/>
              </a:solidFill>
            </a:endParaRPr>
          </a:p>
        </p:txBody>
      </p:sp>
      <p:sp>
        <p:nvSpPr>
          <p:cNvPr id="29" name="TextBox 28">
            <a:extLst>
              <a:ext uri="{FF2B5EF4-FFF2-40B4-BE49-F238E27FC236}">
                <a16:creationId xmlns:a16="http://schemas.microsoft.com/office/drawing/2014/main" id="{CB9F442B-4906-4618-8421-5F2642A68B6F}"/>
              </a:ext>
            </a:extLst>
          </p:cNvPr>
          <p:cNvSpPr txBox="1"/>
          <p:nvPr/>
        </p:nvSpPr>
        <p:spPr>
          <a:xfrm>
            <a:off x="8892136" y="2707053"/>
            <a:ext cx="1773966" cy="830997"/>
          </a:xfrm>
          <a:prstGeom prst="rect">
            <a:avLst/>
          </a:prstGeom>
          <a:noFill/>
        </p:spPr>
        <p:txBody>
          <a:bodyPr wrap="square" rtlCol="0">
            <a:spAutoFit/>
          </a:bodyPr>
          <a:lstStyle/>
          <a:p>
            <a:r>
              <a:rPr lang="en-US" sz="1600" dirty="0">
                <a:solidFill>
                  <a:srgbClr val="7030A0"/>
                </a:solidFill>
              </a:rPr>
              <a:t>Anomaly</a:t>
            </a:r>
          </a:p>
          <a:p>
            <a:r>
              <a:rPr lang="en-US" sz="1600" dirty="0">
                <a:solidFill>
                  <a:srgbClr val="7030A0"/>
                </a:solidFill>
              </a:rPr>
              <a:t>histograms </a:t>
            </a:r>
          </a:p>
          <a:p>
            <a:r>
              <a:rPr lang="en-US" sz="1600" dirty="0">
                <a:solidFill>
                  <a:srgbClr val="7030A0"/>
                </a:solidFill>
              </a:rPr>
              <a:t>signal</a:t>
            </a:r>
          </a:p>
        </p:txBody>
      </p:sp>
      <p:sp>
        <p:nvSpPr>
          <p:cNvPr id="31" name="Arrow: Right 30">
            <a:extLst>
              <a:ext uri="{FF2B5EF4-FFF2-40B4-BE49-F238E27FC236}">
                <a16:creationId xmlns:a16="http://schemas.microsoft.com/office/drawing/2014/main" id="{FD7EB55A-B1E5-41C8-B614-E2AF1F4990F1}"/>
              </a:ext>
            </a:extLst>
          </p:cNvPr>
          <p:cNvSpPr/>
          <p:nvPr/>
        </p:nvSpPr>
        <p:spPr>
          <a:xfrm>
            <a:off x="10285103" y="2782669"/>
            <a:ext cx="1380913" cy="723702"/>
          </a:xfrm>
          <a:prstGeom prst="rightArrow">
            <a:avLst>
              <a:gd name="adj1" fmla="val 100000"/>
              <a:gd name="adj2" fmla="val 62461"/>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50" dirty="0">
              <a:solidFill>
                <a:schemeClr val="tx1"/>
              </a:solidFill>
            </a:endParaRPr>
          </a:p>
        </p:txBody>
      </p:sp>
      <p:sp>
        <p:nvSpPr>
          <p:cNvPr id="33" name="TextBox 32">
            <a:extLst>
              <a:ext uri="{FF2B5EF4-FFF2-40B4-BE49-F238E27FC236}">
                <a16:creationId xmlns:a16="http://schemas.microsoft.com/office/drawing/2014/main" id="{9560A8F5-5CAF-4E87-83EB-96B0136A70D7}"/>
              </a:ext>
            </a:extLst>
          </p:cNvPr>
          <p:cNvSpPr txBox="1"/>
          <p:nvPr/>
        </p:nvSpPr>
        <p:spPr>
          <a:xfrm>
            <a:off x="10334009" y="2954019"/>
            <a:ext cx="1773966" cy="369332"/>
          </a:xfrm>
          <a:prstGeom prst="rect">
            <a:avLst/>
          </a:prstGeom>
          <a:noFill/>
        </p:spPr>
        <p:txBody>
          <a:bodyPr wrap="square" rtlCol="0">
            <a:spAutoFit/>
          </a:bodyPr>
          <a:lstStyle/>
          <a:p>
            <a:r>
              <a:rPr lang="en-US" sz="1800" dirty="0">
                <a:solidFill>
                  <a:srgbClr val="7030A0"/>
                </a:solidFill>
              </a:rPr>
              <a:t>Threshold</a:t>
            </a:r>
          </a:p>
        </p:txBody>
      </p:sp>
      <p:sp>
        <p:nvSpPr>
          <p:cNvPr id="34" name="TextBox 33">
            <a:extLst>
              <a:ext uri="{FF2B5EF4-FFF2-40B4-BE49-F238E27FC236}">
                <a16:creationId xmlns:a16="http://schemas.microsoft.com/office/drawing/2014/main" id="{60D7242A-A214-4DBC-8D63-419E9F838A04}"/>
              </a:ext>
            </a:extLst>
          </p:cNvPr>
          <p:cNvSpPr txBox="1"/>
          <p:nvPr/>
        </p:nvSpPr>
        <p:spPr>
          <a:xfrm>
            <a:off x="325966" y="5081815"/>
            <a:ext cx="4110421" cy="646331"/>
          </a:xfrm>
          <a:prstGeom prst="rect">
            <a:avLst/>
          </a:prstGeom>
          <a:noFill/>
        </p:spPr>
        <p:txBody>
          <a:bodyPr wrap="none" rtlCol="0">
            <a:spAutoFit/>
          </a:bodyPr>
          <a:lstStyle/>
          <a:p>
            <a:r>
              <a:rPr lang="en-US" dirty="0"/>
              <a:t>Size and dimensionality of the data</a:t>
            </a:r>
          </a:p>
          <a:p>
            <a:r>
              <a:rPr lang="en-US" dirty="0"/>
              <a:t>Decreases over stages</a:t>
            </a:r>
          </a:p>
        </p:txBody>
      </p:sp>
      <p:sp>
        <p:nvSpPr>
          <p:cNvPr id="35" name="Arrow: Down 34">
            <a:extLst>
              <a:ext uri="{FF2B5EF4-FFF2-40B4-BE49-F238E27FC236}">
                <a16:creationId xmlns:a16="http://schemas.microsoft.com/office/drawing/2014/main" id="{DC5386F7-704A-49F3-9441-567287E9D725}"/>
              </a:ext>
            </a:extLst>
          </p:cNvPr>
          <p:cNvSpPr/>
          <p:nvPr/>
        </p:nvSpPr>
        <p:spPr>
          <a:xfrm>
            <a:off x="6278880" y="4248431"/>
            <a:ext cx="167640" cy="818869"/>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7" name="Arrow: Down 36">
            <a:extLst>
              <a:ext uri="{FF2B5EF4-FFF2-40B4-BE49-F238E27FC236}">
                <a16:creationId xmlns:a16="http://schemas.microsoft.com/office/drawing/2014/main" id="{629D2E91-68FF-40B7-87A5-2ED03DD29187}"/>
              </a:ext>
            </a:extLst>
          </p:cNvPr>
          <p:cNvSpPr/>
          <p:nvPr/>
        </p:nvSpPr>
        <p:spPr>
          <a:xfrm>
            <a:off x="7748508" y="4247754"/>
            <a:ext cx="167640" cy="818869"/>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9" name="Arrow: Down 38">
            <a:extLst>
              <a:ext uri="{FF2B5EF4-FFF2-40B4-BE49-F238E27FC236}">
                <a16:creationId xmlns:a16="http://schemas.microsoft.com/office/drawing/2014/main" id="{702CB67D-D1EC-47D4-B0EF-643730B4063A}"/>
              </a:ext>
            </a:extLst>
          </p:cNvPr>
          <p:cNvSpPr/>
          <p:nvPr/>
        </p:nvSpPr>
        <p:spPr>
          <a:xfrm>
            <a:off x="9218136" y="4247753"/>
            <a:ext cx="167640" cy="818869"/>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11810EEE-F40D-48D7-BF11-80DAB858C8A9}"/>
              </a:ext>
            </a:extLst>
          </p:cNvPr>
          <p:cNvSpPr txBox="1"/>
          <p:nvPr/>
        </p:nvSpPr>
        <p:spPr>
          <a:xfrm>
            <a:off x="6258820" y="5277567"/>
            <a:ext cx="3147015" cy="369332"/>
          </a:xfrm>
          <a:prstGeom prst="rect">
            <a:avLst/>
          </a:prstGeom>
          <a:solidFill>
            <a:schemeClr val="accent6">
              <a:lumMod val="60000"/>
              <a:lumOff val="40000"/>
            </a:schemeClr>
          </a:solidFill>
        </p:spPr>
        <p:txBody>
          <a:bodyPr wrap="none" rtlCol="0">
            <a:spAutoFit/>
          </a:bodyPr>
          <a:lstStyle/>
          <a:p>
            <a:r>
              <a:rPr lang="en-US" dirty="0"/>
              <a:t>Anomaly detection model</a:t>
            </a:r>
          </a:p>
        </p:txBody>
      </p:sp>
      <p:sp>
        <p:nvSpPr>
          <p:cNvPr id="42" name="TextBox 41">
            <a:extLst>
              <a:ext uri="{FF2B5EF4-FFF2-40B4-BE49-F238E27FC236}">
                <a16:creationId xmlns:a16="http://schemas.microsoft.com/office/drawing/2014/main" id="{6626A6D3-C70E-4D5E-A5E5-4FB234604B5F}"/>
              </a:ext>
            </a:extLst>
          </p:cNvPr>
          <p:cNvSpPr txBox="1"/>
          <p:nvPr/>
        </p:nvSpPr>
        <p:spPr>
          <a:xfrm>
            <a:off x="4590625" y="281876"/>
            <a:ext cx="6656495" cy="646331"/>
          </a:xfrm>
          <a:prstGeom prst="rect">
            <a:avLst/>
          </a:prstGeom>
          <a:noFill/>
        </p:spPr>
        <p:txBody>
          <a:bodyPr wrap="square" rtlCol="0">
            <a:spAutoFit/>
          </a:bodyPr>
          <a:lstStyle/>
          <a:p>
            <a:r>
              <a:rPr lang="en-US" i="1" dirty="0"/>
              <a:t>The pipeline runs first over “pre-event” interval, then the resulting model runs periodically over hourly data. </a:t>
            </a:r>
          </a:p>
        </p:txBody>
      </p:sp>
    </p:spTree>
    <p:extLst>
      <p:ext uri="{BB962C8B-B14F-4D97-AF65-F5344CB8AC3E}">
        <p14:creationId xmlns:p14="http://schemas.microsoft.com/office/powerpoint/2010/main" val="2915730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6DC03-3AF1-430D-AAB3-9E3DB58BD8FE}"/>
              </a:ext>
            </a:extLst>
          </p:cNvPr>
          <p:cNvSpPr>
            <a:spLocks noGrp="1"/>
          </p:cNvSpPr>
          <p:nvPr>
            <p:ph type="title"/>
          </p:nvPr>
        </p:nvSpPr>
        <p:spPr>
          <a:xfrm>
            <a:off x="1197186" y="501761"/>
            <a:ext cx="9509760" cy="698532"/>
          </a:xfrm>
        </p:spPr>
        <p:txBody>
          <a:bodyPr/>
          <a:lstStyle/>
          <a:p>
            <a:r>
              <a:rPr lang="en-US" dirty="0"/>
              <a:t>Extracting anomalies from erratic, periodic metrics </a:t>
            </a:r>
          </a:p>
        </p:txBody>
      </p:sp>
      <p:pic>
        <p:nvPicPr>
          <p:cNvPr id="5" name="Picture 4">
            <a:extLst>
              <a:ext uri="{FF2B5EF4-FFF2-40B4-BE49-F238E27FC236}">
                <a16:creationId xmlns:a16="http://schemas.microsoft.com/office/drawing/2014/main" id="{D9E3E6C8-920C-4836-9B9A-19AD9FD794FE}"/>
              </a:ext>
            </a:extLst>
          </p:cNvPr>
          <p:cNvPicPr>
            <a:picLocks noChangeAspect="1"/>
          </p:cNvPicPr>
          <p:nvPr/>
        </p:nvPicPr>
        <p:blipFill>
          <a:blip r:embed="rId2"/>
          <a:stretch>
            <a:fillRect/>
          </a:stretch>
        </p:blipFill>
        <p:spPr>
          <a:xfrm>
            <a:off x="765048" y="2970276"/>
            <a:ext cx="8913561" cy="917448"/>
          </a:xfrm>
          <a:prstGeom prst="rect">
            <a:avLst/>
          </a:prstGeom>
        </p:spPr>
      </p:pic>
      <p:pic>
        <p:nvPicPr>
          <p:cNvPr id="7" name="Picture 6">
            <a:extLst>
              <a:ext uri="{FF2B5EF4-FFF2-40B4-BE49-F238E27FC236}">
                <a16:creationId xmlns:a16="http://schemas.microsoft.com/office/drawing/2014/main" id="{C0E5DF09-99E1-4E43-A29C-23D35C51118C}"/>
              </a:ext>
            </a:extLst>
          </p:cNvPr>
          <p:cNvPicPr>
            <a:picLocks noChangeAspect="1"/>
          </p:cNvPicPr>
          <p:nvPr/>
        </p:nvPicPr>
        <p:blipFill>
          <a:blip r:embed="rId3"/>
          <a:stretch>
            <a:fillRect/>
          </a:stretch>
        </p:blipFill>
        <p:spPr>
          <a:xfrm>
            <a:off x="3584448" y="1400087"/>
            <a:ext cx="3941064" cy="1307592"/>
          </a:xfrm>
          <a:prstGeom prst="rect">
            <a:avLst/>
          </a:prstGeom>
        </p:spPr>
      </p:pic>
      <p:pic>
        <p:nvPicPr>
          <p:cNvPr id="9" name="Picture 8">
            <a:extLst>
              <a:ext uri="{FF2B5EF4-FFF2-40B4-BE49-F238E27FC236}">
                <a16:creationId xmlns:a16="http://schemas.microsoft.com/office/drawing/2014/main" id="{F892FB55-F73B-4C9B-9EE2-27F8F27684F2}"/>
              </a:ext>
            </a:extLst>
          </p:cNvPr>
          <p:cNvPicPr>
            <a:picLocks noChangeAspect="1"/>
          </p:cNvPicPr>
          <p:nvPr/>
        </p:nvPicPr>
        <p:blipFill>
          <a:blip r:embed="rId4"/>
          <a:stretch>
            <a:fillRect/>
          </a:stretch>
        </p:blipFill>
        <p:spPr>
          <a:xfrm>
            <a:off x="600456" y="4096512"/>
            <a:ext cx="9147048" cy="1118425"/>
          </a:xfrm>
          <a:prstGeom prst="rect">
            <a:avLst/>
          </a:prstGeom>
        </p:spPr>
      </p:pic>
      <p:sp>
        <p:nvSpPr>
          <p:cNvPr id="10" name="Arrow: Curved Left 9">
            <a:extLst>
              <a:ext uri="{FF2B5EF4-FFF2-40B4-BE49-F238E27FC236}">
                <a16:creationId xmlns:a16="http://schemas.microsoft.com/office/drawing/2014/main" id="{EA496A86-4474-4F80-8CFB-C8B26FBEF5FB}"/>
              </a:ext>
            </a:extLst>
          </p:cNvPr>
          <p:cNvSpPr/>
          <p:nvPr/>
        </p:nvSpPr>
        <p:spPr>
          <a:xfrm>
            <a:off x="9861452" y="2053883"/>
            <a:ext cx="218050" cy="118872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Curved Left 11">
            <a:extLst>
              <a:ext uri="{FF2B5EF4-FFF2-40B4-BE49-F238E27FC236}">
                <a16:creationId xmlns:a16="http://schemas.microsoft.com/office/drawing/2014/main" id="{4822C3ED-BA39-475C-BC36-C142F2CDCDF3}"/>
              </a:ext>
            </a:extLst>
          </p:cNvPr>
          <p:cNvSpPr/>
          <p:nvPr/>
        </p:nvSpPr>
        <p:spPr>
          <a:xfrm>
            <a:off x="9861452" y="3716360"/>
            <a:ext cx="218050" cy="118872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04968E7A-1899-41F7-A775-31A7C22332C5}"/>
              </a:ext>
            </a:extLst>
          </p:cNvPr>
          <p:cNvSpPr txBox="1"/>
          <p:nvPr/>
        </p:nvSpPr>
        <p:spPr>
          <a:xfrm>
            <a:off x="9970477" y="1580126"/>
            <a:ext cx="1236236" cy="523220"/>
          </a:xfrm>
          <a:prstGeom prst="rect">
            <a:avLst/>
          </a:prstGeom>
          <a:noFill/>
        </p:spPr>
        <p:txBody>
          <a:bodyPr wrap="none" rtlCol="0">
            <a:spAutoFit/>
          </a:bodyPr>
          <a:lstStyle/>
          <a:p>
            <a:r>
              <a:rPr lang="en-US" sz="1400" dirty="0"/>
              <a:t>Raw metrics</a:t>
            </a:r>
          </a:p>
          <a:p>
            <a:r>
              <a:rPr lang="en-US" sz="1400" dirty="0"/>
              <a:t>timeseries</a:t>
            </a:r>
          </a:p>
        </p:txBody>
      </p:sp>
      <p:sp>
        <p:nvSpPr>
          <p:cNvPr id="15" name="TextBox 14">
            <a:extLst>
              <a:ext uri="{FF2B5EF4-FFF2-40B4-BE49-F238E27FC236}">
                <a16:creationId xmlns:a16="http://schemas.microsoft.com/office/drawing/2014/main" id="{EB2D70E8-1D59-443E-A20B-2E209A44EE35}"/>
              </a:ext>
            </a:extLst>
          </p:cNvPr>
          <p:cNvSpPr txBox="1"/>
          <p:nvPr/>
        </p:nvSpPr>
        <p:spPr>
          <a:xfrm>
            <a:off x="10079502" y="3181711"/>
            <a:ext cx="1550424" cy="523220"/>
          </a:xfrm>
          <a:prstGeom prst="rect">
            <a:avLst/>
          </a:prstGeom>
          <a:noFill/>
        </p:spPr>
        <p:txBody>
          <a:bodyPr wrap="none" rtlCol="0">
            <a:spAutoFit/>
          </a:bodyPr>
          <a:lstStyle/>
          <a:p>
            <a:r>
              <a:rPr lang="en-US" sz="1400" dirty="0"/>
              <a:t>Metrics statistics</a:t>
            </a:r>
          </a:p>
          <a:p>
            <a:r>
              <a:rPr lang="en-US" sz="1400" dirty="0"/>
              <a:t>timeseries</a:t>
            </a:r>
          </a:p>
        </p:txBody>
      </p:sp>
      <p:sp>
        <p:nvSpPr>
          <p:cNvPr id="17" name="TextBox 16">
            <a:extLst>
              <a:ext uri="{FF2B5EF4-FFF2-40B4-BE49-F238E27FC236}">
                <a16:creationId xmlns:a16="http://schemas.microsoft.com/office/drawing/2014/main" id="{60A820D4-158C-4E03-A73F-62FAEE5B3007}"/>
              </a:ext>
            </a:extLst>
          </p:cNvPr>
          <p:cNvSpPr txBox="1"/>
          <p:nvPr/>
        </p:nvSpPr>
        <p:spPr>
          <a:xfrm>
            <a:off x="10116829" y="4482827"/>
            <a:ext cx="1723549" cy="738664"/>
          </a:xfrm>
          <a:prstGeom prst="rect">
            <a:avLst/>
          </a:prstGeom>
          <a:noFill/>
        </p:spPr>
        <p:txBody>
          <a:bodyPr wrap="none" rtlCol="0">
            <a:spAutoFit/>
          </a:bodyPr>
          <a:lstStyle/>
          <a:p>
            <a:r>
              <a:rPr lang="en-US" sz="1400" dirty="0"/>
              <a:t>Anomaly signal</a:t>
            </a:r>
          </a:p>
          <a:p>
            <a:r>
              <a:rPr lang="en-US" sz="1400" dirty="0"/>
              <a:t>derived from </a:t>
            </a:r>
          </a:p>
          <a:p>
            <a:r>
              <a:rPr lang="en-US" sz="1400" dirty="0"/>
              <a:t>PCA components</a:t>
            </a:r>
          </a:p>
        </p:txBody>
      </p:sp>
    </p:spTree>
    <p:extLst>
      <p:ext uri="{BB962C8B-B14F-4D97-AF65-F5344CB8AC3E}">
        <p14:creationId xmlns:p14="http://schemas.microsoft.com/office/powerpoint/2010/main" val="1824406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6A22D-EBCA-4109-A140-29C0CDE28559}"/>
              </a:ext>
            </a:extLst>
          </p:cNvPr>
          <p:cNvSpPr>
            <a:spLocks noGrp="1"/>
          </p:cNvSpPr>
          <p:nvPr>
            <p:ph type="ctrTitle"/>
          </p:nvPr>
        </p:nvSpPr>
        <p:spPr/>
        <p:txBody>
          <a:bodyPr>
            <a:normAutofit fontScale="90000"/>
          </a:bodyPr>
          <a:lstStyle/>
          <a:p>
            <a:r>
              <a:rPr lang="en-US" dirty="0"/>
              <a:t>Some results on distributed clusters</a:t>
            </a:r>
          </a:p>
        </p:txBody>
      </p:sp>
      <p:sp>
        <p:nvSpPr>
          <p:cNvPr id="6" name="Subtitle 5">
            <a:extLst>
              <a:ext uri="{FF2B5EF4-FFF2-40B4-BE49-F238E27FC236}">
                <a16:creationId xmlns:a16="http://schemas.microsoft.com/office/drawing/2014/main" id="{5971F766-AF7F-40B9-B395-8AA7C305DC2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90736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EF79-B2E3-49CE-8E05-37893F08C9C5}"/>
              </a:ext>
            </a:extLst>
          </p:cNvPr>
          <p:cNvSpPr>
            <a:spLocks noGrp="1"/>
          </p:cNvSpPr>
          <p:nvPr>
            <p:ph type="title"/>
          </p:nvPr>
        </p:nvSpPr>
        <p:spPr>
          <a:xfrm>
            <a:off x="1341120" y="467360"/>
            <a:ext cx="9509760" cy="543266"/>
          </a:xfrm>
        </p:spPr>
        <p:txBody>
          <a:bodyPr>
            <a:normAutofit fontScale="90000"/>
          </a:bodyPr>
          <a:lstStyle/>
          <a:p>
            <a:r>
              <a:rPr lang="en-US" dirty="0"/>
              <a:t>Examples of an anomaly in noisy, periodic data. </a:t>
            </a:r>
          </a:p>
        </p:txBody>
      </p:sp>
      <p:sp>
        <p:nvSpPr>
          <p:cNvPr id="3" name="Content Placeholder 2">
            <a:extLst>
              <a:ext uri="{FF2B5EF4-FFF2-40B4-BE49-F238E27FC236}">
                <a16:creationId xmlns:a16="http://schemas.microsoft.com/office/drawing/2014/main" id="{44040D69-4B11-45CF-8A30-98DA44A6A7A8}"/>
              </a:ext>
            </a:extLst>
          </p:cNvPr>
          <p:cNvSpPr>
            <a:spLocks noGrp="1"/>
          </p:cNvSpPr>
          <p:nvPr>
            <p:ph idx="1"/>
          </p:nvPr>
        </p:nvSpPr>
        <p:spPr>
          <a:xfrm>
            <a:off x="1341120" y="1700784"/>
            <a:ext cx="9509760" cy="4328795"/>
          </a:xfrm>
        </p:spPr>
        <p:txBody>
          <a:bodyPr>
            <a:normAutofit fontScale="40000" lnSpcReduction="20000"/>
          </a:bodyPr>
          <a:lstStyle/>
          <a:p>
            <a:r>
              <a:rPr lang="en-US" dirty="0"/>
              <a:t>High anomaly detection ranking score example</a:t>
            </a:r>
          </a:p>
          <a:p>
            <a:endParaRPr lang="en-US" dirty="0"/>
          </a:p>
          <a:p>
            <a:endParaRPr lang="en-US" dirty="0"/>
          </a:p>
          <a:p>
            <a:endParaRPr lang="en-US" dirty="0"/>
          </a:p>
          <a:p>
            <a:endParaRPr lang="en-US" dirty="0"/>
          </a:p>
          <a:p>
            <a:endParaRPr lang="en-US" dirty="0"/>
          </a:p>
          <a:p>
            <a:endParaRPr lang="en-US" dirty="0"/>
          </a:p>
          <a:p>
            <a:r>
              <a:rPr lang="en-US" dirty="0"/>
              <a:t>Low anomaly detection ranking score example</a:t>
            </a:r>
          </a:p>
          <a:p>
            <a:endParaRPr lang="en-US" dirty="0"/>
          </a:p>
          <a:p>
            <a:endParaRPr lang="en-US" dirty="0"/>
          </a:p>
          <a:p>
            <a:endParaRPr lang="en-US" dirty="0"/>
          </a:p>
          <a:p>
            <a:endParaRPr lang="en-US" dirty="0"/>
          </a:p>
          <a:p>
            <a:endParaRPr lang="en-US" dirty="0"/>
          </a:p>
          <a:p>
            <a:r>
              <a:rPr lang="en-US" dirty="0"/>
              <a:t>Perhaps 100 </a:t>
            </a:r>
            <a:r>
              <a:rPr lang="en-US" dirty="0" err="1"/>
              <a:t>gws</a:t>
            </a:r>
            <a:r>
              <a:rPr lang="en-US" dirty="0"/>
              <a:t> were affected for each ICM reported! </a:t>
            </a:r>
          </a:p>
        </p:txBody>
      </p:sp>
      <p:pic>
        <p:nvPicPr>
          <p:cNvPr id="7" name="Picture 6">
            <a:extLst>
              <a:ext uri="{FF2B5EF4-FFF2-40B4-BE49-F238E27FC236}">
                <a16:creationId xmlns:a16="http://schemas.microsoft.com/office/drawing/2014/main" id="{F32515AD-CCE5-4777-A95A-88BD59D974E6}"/>
              </a:ext>
            </a:extLst>
          </p:cNvPr>
          <p:cNvPicPr>
            <a:picLocks noChangeAspect="1"/>
          </p:cNvPicPr>
          <p:nvPr/>
        </p:nvPicPr>
        <p:blipFill rotWithShape="1">
          <a:blip r:embed="rId2"/>
          <a:srcRect t="9636" b="44277"/>
          <a:stretch/>
        </p:blipFill>
        <p:spPr>
          <a:xfrm>
            <a:off x="1043513" y="4039364"/>
            <a:ext cx="10662138" cy="1661885"/>
          </a:xfrm>
          <a:prstGeom prst="rect">
            <a:avLst/>
          </a:prstGeom>
        </p:spPr>
      </p:pic>
      <p:pic>
        <p:nvPicPr>
          <p:cNvPr id="9" name="Picture 8">
            <a:extLst>
              <a:ext uri="{FF2B5EF4-FFF2-40B4-BE49-F238E27FC236}">
                <a16:creationId xmlns:a16="http://schemas.microsoft.com/office/drawing/2014/main" id="{6167FE18-04B8-4C4A-865D-71BCB64E3323}"/>
              </a:ext>
            </a:extLst>
          </p:cNvPr>
          <p:cNvPicPr>
            <a:picLocks noChangeAspect="1"/>
          </p:cNvPicPr>
          <p:nvPr/>
        </p:nvPicPr>
        <p:blipFill rotWithShape="1">
          <a:blip r:embed="rId3"/>
          <a:srcRect t="9064" b="47057"/>
          <a:stretch/>
        </p:blipFill>
        <p:spPr>
          <a:xfrm>
            <a:off x="1043513" y="1854236"/>
            <a:ext cx="10546145" cy="1494970"/>
          </a:xfrm>
          <a:prstGeom prst="rect">
            <a:avLst/>
          </a:prstGeom>
        </p:spPr>
      </p:pic>
      <p:sp>
        <p:nvSpPr>
          <p:cNvPr id="4" name="TextBox 3">
            <a:extLst>
              <a:ext uri="{FF2B5EF4-FFF2-40B4-BE49-F238E27FC236}">
                <a16:creationId xmlns:a16="http://schemas.microsoft.com/office/drawing/2014/main" id="{2B26BC15-9C93-417B-BD1C-FBF27A9D2420}"/>
              </a:ext>
            </a:extLst>
          </p:cNvPr>
          <p:cNvSpPr txBox="1"/>
          <p:nvPr/>
        </p:nvSpPr>
        <p:spPr>
          <a:xfrm>
            <a:off x="1341120" y="1010626"/>
            <a:ext cx="9347495" cy="369332"/>
          </a:xfrm>
          <a:prstGeom prst="rect">
            <a:avLst/>
          </a:prstGeom>
          <a:noFill/>
        </p:spPr>
        <p:txBody>
          <a:bodyPr wrap="none" rtlCol="0">
            <a:spAutoFit/>
          </a:bodyPr>
          <a:lstStyle/>
          <a:p>
            <a:r>
              <a:rPr lang="en-US" dirty="0"/>
              <a:t>Despite evident anomalies in some cases, random periodic traffic without anomalies do not alarm.</a:t>
            </a:r>
          </a:p>
        </p:txBody>
      </p:sp>
    </p:spTree>
    <p:extLst>
      <p:ext uri="{BB962C8B-B14F-4D97-AF65-F5344CB8AC3E}">
        <p14:creationId xmlns:p14="http://schemas.microsoft.com/office/powerpoint/2010/main" val="880558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7B04-E5C9-411E-A718-DB39DB3F9149}"/>
              </a:ext>
            </a:extLst>
          </p:cNvPr>
          <p:cNvSpPr>
            <a:spLocks noGrp="1"/>
          </p:cNvSpPr>
          <p:nvPr>
            <p:ph type="title"/>
          </p:nvPr>
        </p:nvSpPr>
        <p:spPr>
          <a:xfrm>
            <a:off x="1341120" y="467360"/>
            <a:ext cx="9509760" cy="142240"/>
          </a:xfrm>
        </p:spPr>
        <p:txBody>
          <a:bodyPr>
            <a:normAutofit fontScale="90000"/>
          </a:bodyPr>
          <a:lstStyle/>
          <a:p>
            <a:r>
              <a:rPr lang="en-US" dirty="0"/>
              <a:t>ROC curves for known anomalies </a:t>
            </a:r>
          </a:p>
        </p:txBody>
      </p:sp>
      <p:sp>
        <p:nvSpPr>
          <p:cNvPr id="3" name="Content Placeholder 2">
            <a:extLst>
              <a:ext uri="{FF2B5EF4-FFF2-40B4-BE49-F238E27FC236}">
                <a16:creationId xmlns:a16="http://schemas.microsoft.com/office/drawing/2014/main" id="{9BB1DF19-E086-4891-A9A8-90717127ED66}"/>
              </a:ext>
            </a:extLst>
          </p:cNvPr>
          <p:cNvSpPr>
            <a:spLocks noGrp="1"/>
          </p:cNvSpPr>
          <p:nvPr>
            <p:ph idx="1"/>
          </p:nvPr>
        </p:nvSpPr>
        <p:spPr>
          <a:xfrm>
            <a:off x="5611368" y="1044448"/>
            <a:ext cx="5078799" cy="4663625"/>
          </a:xfrm>
        </p:spPr>
        <p:txBody>
          <a:bodyPr>
            <a:normAutofit/>
          </a:bodyPr>
          <a:lstStyle/>
          <a:p>
            <a:r>
              <a:rPr lang="en-US" sz="1600" dirty="0"/>
              <a:t>ROC curves show the TP/ FP tradeoffs as the detection threshold varies. Threshold values annotate the curve, increasing as the curve approaches the origin. </a:t>
            </a:r>
          </a:p>
          <a:p>
            <a:r>
              <a:rPr lang="en-US" sz="1600" dirty="0"/>
              <a:t>The detector is trained on the previous traffic before the known anomaly. </a:t>
            </a:r>
          </a:p>
          <a:p>
            <a:r>
              <a:rPr lang="en-US" sz="1600" dirty="0"/>
              <a:t>The TP rate is measured on the known anomaly and the FP rate on the subsequent period after the anomaly</a:t>
            </a:r>
          </a:p>
          <a:p>
            <a:r>
              <a:rPr lang="en-US" sz="1600" dirty="0"/>
              <a:t>The detector is optimized for vanishingly small FP rates.</a:t>
            </a:r>
          </a:p>
          <a:p>
            <a:r>
              <a:rPr lang="en-US" sz="1600" i="1" dirty="0"/>
              <a:t>This demonstrates that the anomaly detector generates no measurable spurious detections for most of the anomaly detection threshold range. </a:t>
            </a:r>
          </a:p>
        </p:txBody>
      </p:sp>
      <p:pic>
        <p:nvPicPr>
          <p:cNvPr id="5" name="Picture 4">
            <a:extLst>
              <a:ext uri="{FF2B5EF4-FFF2-40B4-BE49-F238E27FC236}">
                <a16:creationId xmlns:a16="http://schemas.microsoft.com/office/drawing/2014/main" id="{91A2EBAE-0E2E-4B2C-A4E0-312F871D6417}"/>
              </a:ext>
            </a:extLst>
          </p:cNvPr>
          <p:cNvPicPr>
            <a:picLocks noChangeAspect="1"/>
          </p:cNvPicPr>
          <p:nvPr/>
        </p:nvPicPr>
        <p:blipFill>
          <a:blip r:embed="rId2"/>
          <a:stretch>
            <a:fillRect/>
          </a:stretch>
        </p:blipFill>
        <p:spPr>
          <a:xfrm>
            <a:off x="838200" y="1044448"/>
            <a:ext cx="4507992" cy="4769103"/>
          </a:xfrm>
          <a:prstGeom prst="rect">
            <a:avLst/>
          </a:prstGeom>
        </p:spPr>
      </p:pic>
    </p:spTree>
    <p:extLst>
      <p:ext uri="{BB962C8B-B14F-4D97-AF65-F5344CB8AC3E}">
        <p14:creationId xmlns:p14="http://schemas.microsoft.com/office/powerpoint/2010/main" val="1366689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5F314-4A3D-42DC-9B74-E3852B4B4480}"/>
              </a:ext>
            </a:extLst>
          </p:cNvPr>
          <p:cNvSpPr>
            <a:spLocks noGrp="1"/>
          </p:cNvSpPr>
          <p:nvPr>
            <p:ph type="title"/>
          </p:nvPr>
        </p:nvSpPr>
        <p:spPr/>
        <p:txBody>
          <a:bodyPr/>
          <a:lstStyle/>
          <a:p>
            <a:r>
              <a:rPr lang="en-US" dirty="0"/>
              <a:t>Summary of findings</a:t>
            </a:r>
          </a:p>
        </p:txBody>
      </p:sp>
      <p:sp>
        <p:nvSpPr>
          <p:cNvPr id="3" name="Content Placeholder 2">
            <a:extLst>
              <a:ext uri="{FF2B5EF4-FFF2-40B4-BE49-F238E27FC236}">
                <a16:creationId xmlns:a16="http://schemas.microsoft.com/office/drawing/2014/main" id="{112E2EC2-2E87-4341-9012-8CD595902165}"/>
              </a:ext>
            </a:extLst>
          </p:cNvPr>
          <p:cNvSpPr>
            <a:spLocks noGrp="1"/>
          </p:cNvSpPr>
          <p:nvPr>
            <p:ph idx="1"/>
          </p:nvPr>
        </p:nvSpPr>
        <p:spPr/>
        <p:txBody>
          <a:bodyPr/>
          <a:lstStyle/>
          <a:p>
            <a:pPr marL="502920" indent="-457200">
              <a:buFont typeface="+mj-lt"/>
              <a:buAutoNum type="arabicPeriod"/>
            </a:pPr>
            <a:r>
              <a:rPr lang="en-US" dirty="0"/>
              <a:t>The PCA-Trick is practical for segregating anomalous common effects in strongly cyclic daily customer traffic.</a:t>
            </a:r>
          </a:p>
          <a:p>
            <a:pPr marL="502920" indent="-457200">
              <a:buFont typeface="+mj-lt"/>
              <a:buAutoNum type="arabicPeriod"/>
            </a:pPr>
            <a:r>
              <a:rPr lang="en-US" dirty="0"/>
              <a:t>Thresholds can be tuned on data samples using standard “hold-out” validation methods to decrease FP/TP rates substantially. </a:t>
            </a:r>
          </a:p>
          <a:p>
            <a:pPr marL="502920" indent="-457200">
              <a:buFont typeface="+mj-lt"/>
              <a:buAutoNum type="arabicPeriod"/>
            </a:pPr>
            <a:r>
              <a:rPr lang="en-US" dirty="0"/>
              <a:t>Retrospective anomaly detection analysis on a known event demonstrated  high (50%) hourly anomaly detection rates at zero measurable FP rates. </a:t>
            </a:r>
          </a:p>
          <a:p>
            <a:pPr marL="502920" indent="-457200">
              <a:buFont typeface="+mj-lt"/>
              <a:buAutoNum type="arabicPeriod"/>
            </a:pPr>
            <a:r>
              <a:rPr lang="en-US" dirty="0"/>
              <a:t>Similar analysis of 400 clusters for the same episode demonstrate the ability to strongly distinguish anomalous gateways from normal. </a:t>
            </a:r>
          </a:p>
        </p:txBody>
      </p:sp>
    </p:spTree>
    <p:extLst>
      <p:ext uri="{BB962C8B-B14F-4D97-AF65-F5344CB8AC3E}">
        <p14:creationId xmlns:p14="http://schemas.microsoft.com/office/powerpoint/2010/main" val="2362727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3489B9-333C-4589-A292-DA2BCC6E74B7}"/>
              </a:ext>
            </a:extLst>
          </p:cNvPr>
          <p:cNvSpPr>
            <a:spLocks noGrp="1"/>
          </p:cNvSpPr>
          <p:nvPr>
            <p:ph type="ctrTitle"/>
          </p:nvPr>
        </p:nvSpPr>
        <p:spPr/>
        <p:txBody>
          <a:bodyPr/>
          <a:lstStyle/>
          <a:p>
            <a:r>
              <a:rPr lang="en-US" dirty="0"/>
              <a:t>In Summary</a:t>
            </a:r>
          </a:p>
        </p:txBody>
      </p:sp>
      <p:sp>
        <p:nvSpPr>
          <p:cNvPr id="8" name="TextBox 7">
            <a:extLst>
              <a:ext uri="{FF2B5EF4-FFF2-40B4-BE49-F238E27FC236}">
                <a16:creationId xmlns:a16="http://schemas.microsoft.com/office/drawing/2014/main" id="{54ADAC3B-07FA-4431-A419-DF11BF0BF7A0}"/>
              </a:ext>
            </a:extLst>
          </p:cNvPr>
          <p:cNvSpPr txBox="1"/>
          <p:nvPr/>
        </p:nvSpPr>
        <p:spPr>
          <a:xfrm>
            <a:off x="2734810" y="3803904"/>
            <a:ext cx="6790642" cy="1138773"/>
          </a:xfrm>
          <a:prstGeom prst="rect">
            <a:avLst/>
          </a:prstGeom>
          <a:noFill/>
        </p:spPr>
        <p:txBody>
          <a:bodyPr wrap="none" rtlCol="0">
            <a:spAutoFit/>
          </a:bodyPr>
          <a:lstStyle/>
          <a:p>
            <a:r>
              <a:rPr lang="en-US" i="1" dirty="0">
                <a:latin typeface="Baskerville Old Face" panose="02020602080505020303" pitchFamily="18" charset="0"/>
              </a:rPr>
              <a:t>We can exploit this peculiar property of a PCA basis on time-series data.</a:t>
            </a:r>
          </a:p>
          <a:p>
            <a:pPr algn="ctr"/>
            <a:r>
              <a:rPr lang="en-US" sz="1400" dirty="0">
                <a:latin typeface="Courier New" panose="02070309020205020404" pitchFamily="49" charset="0"/>
                <a:cs typeface="Courier New" panose="02070309020205020404" pitchFamily="49" charset="0"/>
              </a:rPr>
              <a:t>John-mark.agosta@microsoft.com </a:t>
            </a:r>
          </a:p>
          <a:p>
            <a:pPr algn="ctr"/>
            <a:endParaRPr lang="en-US" dirty="0">
              <a:latin typeface="Baskerville Old Face" panose="02020602080505020303" pitchFamily="18" charset="0"/>
            </a:endParaRPr>
          </a:p>
          <a:p>
            <a:pPr algn="ctr"/>
            <a:r>
              <a:rPr lang="en-US" dirty="0">
                <a:latin typeface="Baskerville Old Face" panose="02020602080505020303" pitchFamily="18" charset="0"/>
              </a:rPr>
              <a:t>Look for the </a:t>
            </a:r>
            <a:r>
              <a:rPr lang="en-US">
                <a:latin typeface="Baskerville Old Face" panose="02020602080505020303" pitchFamily="18" charset="0"/>
              </a:rPr>
              <a:t>writeup on </a:t>
            </a:r>
            <a:r>
              <a:rPr lang="en-US" sz="1400" dirty="0">
                <a:latin typeface="Courier New" panose="02070309020205020404" pitchFamily="49" charset="0"/>
                <a:cs typeface="Courier New" panose="02070309020205020404" pitchFamily="49" charset="0"/>
              </a:rPr>
              <a:t>medium.com</a:t>
            </a:r>
          </a:p>
        </p:txBody>
      </p:sp>
    </p:spTree>
    <p:extLst>
      <p:ext uri="{BB962C8B-B14F-4D97-AF65-F5344CB8AC3E}">
        <p14:creationId xmlns:p14="http://schemas.microsoft.com/office/powerpoint/2010/main" val="573992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AB5CCD-47EF-4AFE-8BBE-8B3BED0BBF0F}"/>
              </a:ext>
            </a:extLst>
          </p:cNvPr>
          <p:cNvSpPr>
            <a:spLocks noGrp="1"/>
          </p:cNvSpPr>
          <p:nvPr>
            <p:ph type="title"/>
          </p:nvPr>
        </p:nvSpPr>
        <p:spPr/>
        <p:txBody>
          <a:bodyPr/>
          <a:lstStyle/>
          <a:p>
            <a:r>
              <a:rPr lang="en-US" dirty="0"/>
              <a:t>Abstract</a:t>
            </a:r>
          </a:p>
        </p:txBody>
      </p:sp>
      <p:sp>
        <p:nvSpPr>
          <p:cNvPr id="5" name="TextBox 4">
            <a:extLst>
              <a:ext uri="{FF2B5EF4-FFF2-40B4-BE49-F238E27FC236}">
                <a16:creationId xmlns:a16="http://schemas.microsoft.com/office/drawing/2014/main" id="{EE53387B-2E84-46FD-8AA1-D080D35692B2}"/>
              </a:ext>
            </a:extLst>
          </p:cNvPr>
          <p:cNvSpPr txBox="1"/>
          <p:nvPr/>
        </p:nvSpPr>
        <p:spPr>
          <a:xfrm>
            <a:off x="935915" y="1834359"/>
            <a:ext cx="10585525" cy="2862322"/>
          </a:xfrm>
          <a:prstGeom prst="rect">
            <a:avLst/>
          </a:prstGeom>
          <a:noFill/>
        </p:spPr>
        <p:txBody>
          <a:bodyPr wrap="square" rtlCol="0">
            <a:spAutoFit/>
          </a:bodyPr>
          <a:lstStyle/>
          <a:p>
            <a:r>
              <a:rPr lang="en-US" sz="1800" dirty="0">
                <a:effectLst/>
                <a:latin typeface="Palatino Linotype" panose="02040502050505030304" pitchFamily="18" charset="0"/>
                <a:ea typeface="Calibri" panose="020F0502020204030204" pitchFamily="34" charset="0"/>
                <a:cs typeface="Arial" panose="020B0604020202020204" pitchFamily="34" charset="0"/>
              </a:rPr>
              <a:t>Principal Component Analysis (PCA) is best known for it’s feature generation ability, to find a subspace where most of the feature variance lives. Alternately, </a:t>
            </a:r>
            <a:r>
              <a:rPr lang="en-US" dirty="0">
                <a:latin typeface="Palatino Linotype" panose="02040502050505030304" pitchFamily="18" charset="0"/>
                <a:ea typeface="Calibri" panose="020F0502020204030204" pitchFamily="34" charset="0"/>
                <a:cs typeface="Arial" panose="020B0604020202020204" pitchFamily="34" charset="0"/>
              </a:rPr>
              <a:t>when applied to concurrent time-series, it is capable of segregating data into common periodic versus occasional anomalous components.  This was demonstrated on network traffic in a seminal paper*.</a:t>
            </a:r>
            <a:endParaRPr lang="en-US" sz="1800" dirty="0">
              <a:effectLst/>
              <a:latin typeface="Palatino Linotype" panose="02040502050505030304" pitchFamily="18" charset="0"/>
              <a:ea typeface="Calibri" panose="020F0502020204030204" pitchFamily="34" charset="0"/>
              <a:cs typeface="Arial" panose="020B0604020202020204" pitchFamily="34" charset="0"/>
            </a:endParaRPr>
          </a:p>
          <a:p>
            <a:endParaRPr lang="en-US" sz="1800" dirty="0">
              <a:effectLst/>
              <a:latin typeface="Palatino Linotype" panose="02040502050505030304" pitchFamily="18" charset="0"/>
              <a:ea typeface="Calibri" panose="020F0502020204030204" pitchFamily="34" charset="0"/>
              <a:cs typeface="Arial" panose="020B0604020202020204" pitchFamily="34" charset="0"/>
            </a:endParaRPr>
          </a:p>
          <a:p>
            <a:r>
              <a:rPr lang="en-US" dirty="0">
                <a:latin typeface="Palatino Linotype" panose="02040502050505030304" pitchFamily="18" charset="0"/>
                <a:ea typeface="Calibri" panose="020F0502020204030204" pitchFamily="34" charset="0"/>
                <a:cs typeface="Arial" panose="020B0604020202020204" pitchFamily="34" charset="0"/>
              </a:rPr>
              <a:t>We show how this applies to detection of anomalies in VM performance time-series</a:t>
            </a:r>
            <a:r>
              <a:rPr lang="en-US" sz="1800" dirty="0">
                <a:effectLst/>
                <a:latin typeface="Palatino Linotype" panose="02040502050505030304" pitchFamily="18" charset="0"/>
                <a:ea typeface="Calibri" panose="020F0502020204030204" pitchFamily="34" charset="0"/>
                <a:cs typeface="Arial" panose="020B0604020202020204" pitchFamily="34" charset="0"/>
              </a:rPr>
              <a:t>, increasing the probability of detection while decreasing spurious alerts</a:t>
            </a:r>
            <a:r>
              <a:rPr lang="en-US" dirty="0">
                <a:latin typeface="Palatino Linotype" panose="02040502050505030304" pitchFamily="18" charset="0"/>
                <a:cs typeface="Arial" panose="020B0604020202020204" pitchFamily="34" charset="0"/>
              </a:rPr>
              <a:t> two orders of magnitude better than current naïve thresholding methods.</a:t>
            </a:r>
            <a:r>
              <a:rPr lang="en-US" sz="1800" dirty="0">
                <a:effectLst/>
                <a:latin typeface="Palatino Linotype" panose="02040502050505030304" pitchFamily="18" charset="0"/>
                <a:ea typeface="Calibri" panose="020F0502020204030204" pitchFamily="34" charset="0"/>
                <a:cs typeface="Arial" panose="020B0604020202020204" pitchFamily="34" charset="0"/>
              </a:rPr>
              <a:t> We demonstrate this on </a:t>
            </a:r>
            <a:r>
              <a:rPr lang="en-US" dirty="0">
                <a:latin typeface="Palatino Linotype" panose="02040502050505030304" pitchFamily="18" charset="0"/>
                <a:ea typeface="Calibri" panose="020F0502020204030204" pitchFamily="34" charset="0"/>
                <a:cs typeface="Arial" panose="020B0604020202020204" pitchFamily="34" charset="0"/>
              </a:rPr>
              <a:t>data of incidents of known VM degradation, </a:t>
            </a:r>
            <a:r>
              <a:rPr lang="en-US" sz="1800" dirty="0">
                <a:effectLst/>
                <a:latin typeface="Palatino Linotype" panose="02040502050505030304" pitchFamily="18" charset="0"/>
                <a:ea typeface="Calibri" panose="020F0502020204030204" pitchFamily="34" charset="0"/>
                <a:cs typeface="Arial" panose="020B0604020202020204" pitchFamily="34" charset="0"/>
              </a:rPr>
              <a:t>using conventional hold-out validation to optimize true positive and false positive rates. </a:t>
            </a:r>
          </a:p>
          <a:p>
            <a:endParaRPr lang="en-US" dirty="0"/>
          </a:p>
        </p:txBody>
      </p:sp>
      <p:sp>
        <p:nvSpPr>
          <p:cNvPr id="2" name="TextBox 1">
            <a:extLst>
              <a:ext uri="{FF2B5EF4-FFF2-40B4-BE49-F238E27FC236}">
                <a16:creationId xmlns:a16="http://schemas.microsoft.com/office/drawing/2014/main" id="{E0983443-2168-41E1-B364-ADF22A02A0C0}"/>
              </a:ext>
            </a:extLst>
          </p:cNvPr>
          <p:cNvSpPr txBox="1"/>
          <p:nvPr/>
        </p:nvSpPr>
        <p:spPr>
          <a:xfrm>
            <a:off x="935915" y="5536734"/>
            <a:ext cx="5996642" cy="523220"/>
          </a:xfrm>
          <a:prstGeom prst="rect">
            <a:avLst/>
          </a:prstGeom>
          <a:noFill/>
        </p:spPr>
        <p:txBody>
          <a:bodyPr wrap="none" rtlCol="0">
            <a:spAutoFit/>
          </a:bodyPr>
          <a:lstStyle/>
          <a:p>
            <a:r>
              <a:rPr lang="en-US" sz="1400" dirty="0"/>
              <a:t>* A. </a:t>
            </a:r>
            <a:r>
              <a:rPr lang="en-US" sz="1400" dirty="0" err="1"/>
              <a:t>Lakhina</a:t>
            </a:r>
            <a:r>
              <a:rPr lang="en-US" sz="1400" dirty="0"/>
              <a:t>, M. </a:t>
            </a:r>
            <a:r>
              <a:rPr lang="en-US" sz="1400" dirty="0" err="1"/>
              <a:t>Crovella</a:t>
            </a:r>
            <a:r>
              <a:rPr lang="en-US" sz="1400" dirty="0"/>
              <a:t>, C. </a:t>
            </a:r>
            <a:r>
              <a:rPr lang="en-US" sz="1400" dirty="0" err="1"/>
              <a:t>Diot</a:t>
            </a:r>
            <a:r>
              <a:rPr lang="en-US" sz="1400" dirty="0"/>
              <a:t>, “Diagnosing Network-Wide Traffic Anomalies”</a:t>
            </a:r>
          </a:p>
          <a:p>
            <a:r>
              <a:rPr lang="en-US" sz="1400" dirty="0"/>
              <a:t>SIGCOMM’04, Aug. 30–Sept. 3, 2004, Portland, Oregon, USA. </a:t>
            </a:r>
          </a:p>
        </p:txBody>
      </p:sp>
    </p:spTree>
    <p:extLst>
      <p:ext uri="{BB962C8B-B14F-4D97-AF65-F5344CB8AC3E}">
        <p14:creationId xmlns:p14="http://schemas.microsoft.com/office/powerpoint/2010/main" val="3631995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4F567F-536B-4B38-B297-28313493670F}"/>
              </a:ext>
            </a:extLst>
          </p:cNvPr>
          <p:cNvSpPr>
            <a:spLocks noGrp="1"/>
          </p:cNvSpPr>
          <p:nvPr>
            <p:ph sz="half" idx="1"/>
          </p:nvPr>
        </p:nvSpPr>
        <p:spPr>
          <a:xfrm>
            <a:off x="1341120" y="1901952"/>
            <a:ext cx="4572000" cy="4123944"/>
          </a:xfrm>
        </p:spPr>
        <p:txBody>
          <a:bodyPr>
            <a:normAutofit/>
          </a:bodyPr>
          <a:lstStyle/>
          <a:p>
            <a:r>
              <a:rPr lang="en-US" dirty="0"/>
              <a:t>Setting anomaly thresholds is a moving target. Daily and weekly traffic patterns, and constant load changes make the sensitivity / spurious detection tradeoff hard.</a:t>
            </a:r>
          </a:p>
          <a:p>
            <a:r>
              <a:rPr lang="en-US" dirty="0"/>
              <a:t>Too many details – each system generates upwards of 100s of measurements a minute </a:t>
            </a:r>
          </a:p>
          <a:p>
            <a:r>
              <a:rPr lang="en-US" dirty="0"/>
              <a:t>More systems than there are eyes to monitor – which alerts are more extreme/ critical? </a:t>
            </a:r>
          </a:p>
        </p:txBody>
      </p:sp>
      <p:pic>
        <p:nvPicPr>
          <p:cNvPr id="5" name="Picture 4">
            <a:extLst>
              <a:ext uri="{FF2B5EF4-FFF2-40B4-BE49-F238E27FC236}">
                <a16:creationId xmlns:a16="http://schemas.microsoft.com/office/drawing/2014/main" id="{20535BD0-CEB8-4B66-A55B-C1CD96FA18BA}"/>
              </a:ext>
            </a:extLst>
          </p:cNvPr>
          <p:cNvPicPr>
            <a:picLocks noChangeAspect="1"/>
          </p:cNvPicPr>
          <p:nvPr/>
        </p:nvPicPr>
        <p:blipFill>
          <a:blip r:embed="rId2"/>
          <a:stretch>
            <a:fillRect/>
          </a:stretch>
        </p:blipFill>
        <p:spPr>
          <a:xfrm>
            <a:off x="6278881" y="3301862"/>
            <a:ext cx="5530259" cy="1755857"/>
          </a:xfrm>
          <a:prstGeom prst="rect">
            <a:avLst/>
          </a:prstGeom>
          <a:noFill/>
        </p:spPr>
      </p:pic>
      <p:sp>
        <p:nvSpPr>
          <p:cNvPr id="6" name="Title 1">
            <a:extLst>
              <a:ext uri="{FF2B5EF4-FFF2-40B4-BE49-F238E27FC236}">
                <a16:creationId xmlns:a16="http://schemas.microsoft.com/office/drawing/2014/main" id="{06F78E30-E931-4BCB-BDE5-EA64D2F01269}"/>
              </a:ext>
            </a:extLst>
          </p:cNvPr>
          <p:cNvSpPr txBox="1">
            <a:spLocks/>
          </p:cNvSpPr>
          <p:nvPr/>
        </p:nvSpPr>
        <p:spPr>
          <a:xfrm>
            <a:off x="1493520" y="619760"/>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a:lstStyle>
          <a:p>
            <a:r>
              <a:rPr lang="en-US"/>
              <a:t>“What is the problem we are trying to solve?”</a:t>
            </a:r>
            <a:endParaRPr lang="en-US" dirty="0"/>
          </a:p>
        </p:txBody>
      </p:sp>
      <p:sp>
        <p:nvSpPr>
          <p:cNvPr id="9" name="Rectangle 8">
            <a:extLst>
              <a:ext uri="{FF2B5EF4-FFF2-40B4-BE49-F238E27FC236}">
                <a16:creationId xmlns:a16="http://schemas.microsoft.com/office/drawing/2014/main" id="{AC768FB0-74C2-441A-B07F-6278EF38D5CC}"/>
              </a:ext>
            </a:extLst>
          </p:cNvPr>
          <p:cNvSpPr/>
          <p:nvPr/>
        </p:nvSpPr>
        <p:spPr>
          <a:xfrm>
            <a:off x="6443663" y="3301863"/>
            <a:ext cx="1441131" cy="1271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4019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ubtitle 2"/>
          <p:cNvSpPr>
            <a:spLocks noGrp="1"/>
          </p:cNvSpPr>
          <p:nvPr>
            <p:ph idx="1"/>
          </p:nvPr>
        </p:nvSpPr>
        <p:spPr/>
        <p:txBody>
          <a:bodyPr/>
          <a:lstStyle/>
          <a:p>
            <a:r>
              <a:rPr lang="en-US" dirty="0"/>
              <a:t>Why this works – Periodic components form their own subspace</a:t>
            </a:r>
          </a:p>
          <a:p>
            <a:r>
              <a:rPr lang="en-US" dirty="0"/>
              <a:t>“Fourier analysis for free” – easier than transforming the data into frequency space, then filtering. </a:t>
            </a:r>
          </a:p>
          <a:p>
            <a:r>
              <a:rPr lang="en-US" dirty="0"/>
              <a:t>The data: A known case of multiple timeseries from multiple machines. </a:t>
            </a:r>
          </a:p>
          <a:p>
            <a:r>
              <a:rPr lang="en-US" dirty="0"/>
              <a:t>The example: extracting anomalies:  Thresholding of erratic, periodic metrics </a:t>
            </a:r>
          </a:p>
          <a:p>
            <a:endParaRPr lang="en-US" dirty="0"/>
          </a:p>
          <a:p>
            <a:endParaRPr lang="en-US" dirty="0"/>
          </a:p>
          <a:p>
            <a:endParaRPr lang="en-US" dirty="0"/>
          </a:p>
          <a:p>
            <a:endParaRPr lang="en-US" dirty="0"/>
          </a:p>
        </p:txBody>
      </p:sp>
      <p:sp>
        <p:nvSpPr>
          <p:cNvPr id="5" name="Title 1">
            <a:extLst>
              <a:ext uri="{FF2B5EF4-FFF2-40B4-BE49-F238E27FC236}">
                <a16:creationId xmlns:a16="http://schemas.microsoft.com/office/drawing/2014/main" id="{B9ED8D9E-ADE4-435F-9E20-2792733C54CC}"/>
              </a:ext>
            </a:extLst>
          </p:cNvPr>
          <p:cNvSpPr txBox="1">
            <a:spLocks/>
          </p:cNvSpPr>
          <p:nvPr/>
        </p:nvSpPr>
        <p:spPr>
          <a:xfrm>
            <a:off x="1197186" y="-33131"/>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1A7AA0-3304-4FA8-9E0B-61B353B079EE}"/>
              </a:ext>
            </a:extLst>
          </p:cNvPr>
          <p:cNvSpPr>
            <a:spLocks noGrp="1"/>
          </p:cNvSpPr>
          <p:nvPr>
            <p:ph type="ctrTitle"/>
          </p:nvPr>
        </p:nvSpPr>
        <p:spPr/>
        <p:txBody>
          <a:bodyPr/>
          <a:lstStyle/>
          <a:p>
            <a:r>
              <a:rPr lang="en-US" dirty="0"/>
              <a:t>Filtering periodic data with PCA </a:t>
            </a:r>
          </a:p>
        </p:txBody>
      </p:sp>
      <p:sp>
        <p:nvSpPr>
          <p:cNvPr id="4" name="Subtitle 3">
            <a:extLst>
              <a:ext uri="{FF2B5EF4-FFF2-40B4-BE49-F238E27FC236}">
                <a16:creationId xmlns:a16="http://schemas.microsoft.com/office/drawing/2014/main" id="{88DC8485-8BC3-4EB5-BA5E-B9F888B1B76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59013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9D6AA-BFF2-47D8-A912-DEC7E699BFD8}"/>
              </a:ext>
            </a:extLst>
          </p:cNvPr>
          <p:cNvSpPr>
            <a:spLocks noGrp="1"/>
          </p:cNvSpPr>
          <p:nvPr>
            <p:ph type="title"/>
          </p:nvPr>
        </p:nvSpPr>
        <p:spPr/>
        <p:txBody>
          <a:bodyPr/>
          <a:lstStyle/>
          <a:p>
            <a:r>
              <a:rPr lang="en-US" dirty="0"/>
              <a:t>Fourier functions (sine &amp; cosine) are a translation invariant orthonormal basis.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41BEBF8-6EDA-4743-B995-EB695B476397}"/>
                  </a:ext>
                </a:extLst>
              </p:cNvPr>
              <p:cNvSpPr>
                <a:spLocks noGrp="1"/>
              </p:cNvSpPr>
              <p:nvPr>
                <p:ph idx="1"/>
              </p:nvPr>
            </p:nvSpPr>
            <p:spPr>
              <a:xfrm>
                <a:off x="1341120" y="1901953"/>
                <a:ext cx="9518664" cy="4098156"/>
              </a:xfrm>
            </p:spPr>
            <p:txBody>
              <a:bodyPr/>
              <a:lstStyle/>
              <a:p>
                <a:r>
                  <a:rPr lang="en-US" dirty="0"/>
                  <a:t>Fourier functions (e.g. from the family </a:t>
                </a:r>
                <a14:m>
                  <m:oMath xmlns:m="http://schemas.openxmlformats.org/officeDocument/2006/math">
                    <m:sSup>
                      <m:sSupPr>
                        <m:ctrlPr>
                          <a:rPr lang="en-US" sz="2000" i="1" smtClean="0">
                            <a:latin typeface="Cambria Math" panose="02040503050406030204" pitchFamily="18" charset="0"/>
                          </a:rPr>
                        </m:ctrlPr>
                      </m:sSupPr>
                      <m:e>
                        <m:r>
                          <a:rPr lang="en-US" sz="2000" i="1">
                            <a:latin typeface="Cambria Math" panose="02040503050406030204" pitchFamily="18" charset="0"/>
                          </a:rPr>
                          <m:t>𝑒</m:t>
                        </m:r>
                      </m:e>
                      <m:sup>
                        <m:r>
                          <a:rPr lang="en-US" sz="2000" b="0" i="1" smtClean="0">
                            <a:latin typeface="Cambria Math" panose="02040503050406030204" pitchFamily="18" charset="0"/>
                          </a:rPr>
                          <m:t>𝑖</m:t>
                        </m:r>
                        <m:r>
                          <a:rPr lang="en-US" sz="2000" i="1">
                            <a:latin typeface="Cambria Math" panose="02040503050406030204" pitchFamily="18" charset="0"/>
                          </a:rPr>
                          <m:t>𝑥</m:t>
                        </m:r>
                      </m:sup>
                    </m:sSup>
                  </m:oMath>
                </a14:m>
                <a:r>
                  <a:rPr lang="en-US" dirty="0"/>
                  <a:t>) are the eigenfunctions of translation. Since</a:t>
                </a:r>
              </a:p>
              <a:p>
                <a:pPr/>
                <a:r>
                  <a:rPr lang="en-US" dirty="0"/>
                  <a:t>                                           </a:t>
                </a:r>
                <a14:m>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panose="02040503050406030204" pitchFamily="18" charset="0"/>
                          </a:rPr>
                          <m:t>𝑒</m:t>
                        </m:r>
                      </m:e>
                      <m:sup>
                        <m:r>
                          <a:rPr lang="en-US" sz="2800" b="0" i="1" smtClean="0">
                            <a:latin typeface="Cambria Math" panose="02040503050406030204" pitchFamily="18" charset="0"/>
                          </a:rPr>
                          <m:t>(</m:t>
                        </m:r>
                        <m:r>
                          <a:rPr lang="en-US" sz="280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h</m:t>
                        </m:r>
                        <m:r>
                          <a:rPr lang="en-US" sz="2800" b="0" i="1" smtClean="0">
                            <a:latin typeface="Cambria Math" panose="02040503050406030204" pitchFamily="18" charset="0"/>
                          </a:rPr>
                          <m:t>)</m:t>
                        </m:r>
                      </m:sup>
                    </m:sSup>
                    <m:r>
                      <a:rPr lang="en-US" sz="2800" i="1" smtClean="0">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𝑒</m:t>
                        </m:r>
                      </m:e>
                      <m:sup>
                        <m:r>
                          <a:rPr lang="en-US" sz="2800" i="1">
                            <a:latin typeface="Cambria Math" panose="02040503050406030204" pitchFamily="18" charset="0"/>
                          </a:rPr>
                          <m:t>𝑥</m:t>
                        </m:r>
                      </m:sup>
                    </m:sSup>
                    <m:sSup>
                      <m:sSupPr>
                        <m:ctrlPr>
                          <a:rPr lang="en-US" sz="2800" i="1">
                            <a:latin typeface="Cambria Math" panose="02040503050406030204" pitchFamily="18" charset="0"/>
                          </a:rPr>
                        </m:ctrlPr>
                      </m:sSupPr>
                      <m:e>
                        <m:r>
                          <a:rPr lang="en-US" sz="2800" i="1">
                            <a:latin typeface="Cambria Math" panose="02040503050406030204" pitchFamily="18" charset="0"/>
                          </a:rPr>
                          <m:t>𝑒</m:t>
                        </m:r>
                      </m:e>
                      <m:sup>
                        <m:r>
                          <a:rPr lang="en-US" sz="2800" b="0" i="1" smtClean="0">
                            <a:latin typeface="Cambria Math" panose="02040503050406030204" pitchFamily="18" charset="0"/>
                          </a:rPr>
                          <m:t>h</m:t>
                        </m:r>
                      </m:sup>
                    </m:sSup>
                    <m:r>
                      <a:rPr lang="en-US" sz="2800" b="0" i="1" smtClean="0">
                        <a:latin typeface="Cambria Math" panose="02040503050406030204" pitchFamily="18" charset="0"/>
                      </a:rPr>
                      <m:t>,    </m:t>
                    </m:r>
                    <m:r>
                      <a:rPr lang="en-US" sz="2800" i="1" smtClean="0">
                        <a:latin typeface="Cambria Math" panose="02040503050406030204" pitchFamily="18" charset="0"/>
                      </a:rPr>
                      <m:t>−∞&lt;</m:t>
                    </m:r>
                    <m:r>
                      <a:rPr lang="en-US" sz="2800" i="1" smtClean="0">
                        <a:latin typeface="Cambria Math" panose="02040503050406030204" pitchFamily="18" charset="0"/>
                      </a:rPr>
                      <m:t>𝑥</m:t>
                    </m:r>
                    <m:r>
                      <a:rPr lang="en-US" sz="2800" i="1" smtClean="0">
                        <a:latin typeface="Cambria Math" panose="02040503050406030204" pitchFamily="18" charset="0"/>
                      </a:rPr>
                      <m:t>&lt;∞</m:t>
                    </m:r>
                  </m:oMath>
                </a14:m>
                <a:endParaRPr lang="en-US" sz="2800" dirty="0"/>
              </a:p>
              <a:p>
                <a:pPr/>
                <a:r>
                  <a:rPr lang="en-US" dirty="0"/>
                  <a:t>for any displacement </a:t>
                </a:r>
                <a:r>
                  <a:rPr lang="en-US" i="1" dirty="0"/>
                  <a:t>h, </a:t>
                </a:r>
                <a:r>
                  <a:rPr lang="en-US" dirty="0"/>
                  <a:t>where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rPr>
                          <m:t>𝑒</m:t>
                        </m:r>
                      </m:e>
                      <m:sup>
                        <m:r>
                          <a:rPr lang="en-US" i="1" smtClean="0">
                            <a:latin typeface="Cambria Math" panose="02040503050406030204" pitchFamily="18" charset="0"/>
                          </a:rPr>
                          <m:t>𝑥</m:t>
                        </m:r>
                      </m:sup>
                    </m:sSup>
                    <m:r>
                      <a:rPr lang="en-US"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𝑖</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rPr>
                              <m:t>𝑥</m:t>
                            </m:r>
                            <m:r>
                              <a:rPr lang="en-US" b="0" i="1" smtClean="0">
                                <a:latin typeface="Cambria Math" panose="02040503050406030204" pitchFamily="18" charset="0"/>
                              </a:rPr>
                              <m:t>  </m:t>
                            </m:r>
                          </m:e>
                        </m:func>
                      </m:e>
                    </m:func>
                  </m:oMath>
                </a14:m>
                <a:endParaRPr lang="en-US" dirty="0"/>
              </a:p>
              <a:p>
                <a:pPr/>
                <a:r>
                  <a:rPr lang="en-US" dirty="0"/>
                  <a:t>This means they are a replica of themselves for any </a:t>
                </a:r>
                <a:r>
                  <a:rPr lang="en-US" i="1" dirty="0"/>
                  <a:t>h</a:t>
                </a:r>
                <a:r>
                  <a:rPr lang="en-US" dirty="0"/>
                  <a:t>.</a:t>
                </a:r>
              </a:p>
              <a:p>
                <a:r>
                  <a:rPr lang="en-US" dirty="0"/>
                  <a:t>Fourier functions also provide a complete orthogonal basis for any periodic function. The combination of these properties means a reduction of a complicated periodic signal can be done as a Fourier expansion. </a:t>
                </a:r>
              </a:p>
              <a:p>
                <a:r>
                  <a:rPr lang="en-US" dirty="0"/>
                  <a:t>PCA transformations of stationary time-series recover combinations of Fourier components. </a:t>
                </a:r>
              </a:p>
              <a:p>
                <a:endParaRPr lang="en-US" dirty="0"/>
              </a:p>
            </p:txBody>
          </p:sp>
        </mc:Choice>
        <mc:Fallback>
          <p:sp>
            <p:nvSpPr>
              <p:cNvPr id="3" name="Content Placeholder 2">
                <a:extLst>
                  <a:ext uri="{FF2B5EF4-FFF2-40B4-BE49-F238E27FC236}">
                    <a16:creationId xmlns:a16="http://schemas.microsoft.com/office/drawing/2014/main" id="{D41BEBF8-6EDA-4743-B995-EB695B476397}"/>
                  </a:ext>
                </a:extLst>
              </p:cNvPr>
              <p:cNvSpPr>
                <a:spLocks noGrp="1" noRot="1" noChangeAspect="1" noMove="1" noResize="1" noEditPoints="1" noAdjustHandles="1" noChangeArrowheads="1" noChangeShapeType="1" noTextEdit="1"/>
              </p:cNvSpPr>
              <p:nvPr>
                <p:ph idx="1"/>
              </p:nvPr>
            </p:nvSpPr>
            <p:spPr>
              <a:xfrm>
                <a:off x="1341120" y="1901953"/>
                <a:ext cx="9518664" cy="4098156"/>
              </a:xfrm>
              <a:blipFill>
                <a:blip r:embed="rId2"/>
                <a:stretch>
                  <a:fillRect t="-1190"/>
                </a:stretch>
              </a:blipFill>
            </p:spPr>
            <p:txBody>
              <a:bodyPr/>
              <a:lstStyle/>
              <a:p>
                <a:r>
                  <a:rPr lang="en-US">
                    <a:noFill/>
                  </a:rPr>
                  <a:t> </a:t>
                </a:r>
              </a:p>
            </p:txBody>
          </p:sp>
        </mc:Fallback>
      </mc:AlternateContent>
    </p:spTree>
    <p:extLst>
      <p:ext uri="{BB962C8B-B14F-4D97-AF65-F5344CB8AC3E}">
        <p14:creationId xmlns:p14="http://schemas.microsoft.com/office/powerpoint/2010/main" val="41583978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94E031-9C7D-4FD0-B4F4-4B5DC3DC60F1}"/>
              </a:ext>
            </a:extLst>
          </p:cNvPr>
          <p:cNvSpPr>
            <a:spLocks noGrp="1"/>
          </p:cNvSpPr>
          <p:nvPr>
            <p:ph type="title"/>
          </p:nvPr>
        </p:nvSpPr>
        <p:spPr>
          <a:xfrm>
            <a:off x="318782" y="467360"/>
            <a:ext cx="11299970" cy="576249"/>
          </a:xfrm>
        </p:spPr>
        <p:txBody>
          <a:bodyPr>
            <a:noAutofit/>
          </a:bodyPr>
          <a:lstStyle/>
          <a:p>
            <a:r>
              <a:rPr lang="en-US" sz="2400" b="1" i="0" dirty="0">
                <a:effectLst/>
                <a:latin typeface="Consolas" panose="020B0609020204030204" pitchFamily="49" charset="0"/>
              </a:rPr>
              <a:t>The “PCA-Trick”:</a:t>
            </a:r>
            <a:br>
              <a:rPr lang="en-US" sz="2400" b="1" i="0" dirty="0">
                <a:effectLst/>
                <a:latin typeface="Consolas" panose="020B0609020204030204" pitchFamily="49" charset="0"/>
              </a:rPr>
            </a:br>
            <a:r>
              <a:rPr lang="en-US" sz="2400" b="0" i="0" dirty="0">
                <a:effectLst/>
                <a:latin typeface="Consolas" panose="020B0609020204030204" pitchFamily="49" charset="0"/>
              </a:rPr>
              <a:t>To extract an anomaly from noisy periodic time-series</a:t>
            </a:r>
            <a:endParaRPr lang="en-US" sz="2400" dirty="0"/>
          </a:p>
        </p:txBody>
      </p:sp>
      <p:sp>
        <p:nvSpPr>
          <p:cNvPr id="5" name="Content Placeholder 4">
            <a:extLst>
              <a:ext uri="{FF2B5EF4-FFF2-40B4-BE49-F238E27FC236}">
                <a16:creationId xmlns:a16="http://schemas.microsoft.com/office/drawing/2014/main" id="{6CF1F564-0D61-49CD-B30B-2EB516B4312F}"/>
              </a:ext>
            </a:extLst>
          </p:cNvPr>
          <p:cNvSpPr>
            <a:spLocks noGrp="1"/>
          </p:cNvSpPr>
          <p:nvPr>
            <p:ph idx="1"/>
          </p:nvPr>
        </p:nvSpPr>
        <p:spPr>
          <a:xfrm>
            <a:off x="1341120" y="1325702"/>
            <a:ext cx="9509760" cy="1832069"/>
          </a:xfrm>
        </p:spPr>
        <p:txBody>
          <a:bodyPr>
            <a:normAutofit fontScale="85000" lnSpcReduction="20000"/>
          </a:bodyPr>
          <a:lstStyle/>
          <a:p>
            <a:pPr>
              <a:lnSpc>
                <a:spcPct val="150000"/>
              </a:lnSpc>
            </a:pPr>
            <a:r>
              <a:rPr lang="en-US" sz="1800" b="0" i="0" dirty="0">
                <a:effectLst/>
                <a:latin typeface="Consolas" panose="020B0609020204030204" pitchFamily="49" charset="0"/>
              </a:rPr>
              <a:t>We apply PCA to transform vectors and retrieve principal components of these vectors, then look at the variation present in each of the components. The top PCA components absorb all the periodic variation, and all that remains in the subsequent ones is the anomalous variation.</a:t>
            </a:r>
          </a:p>
          <a:p>
            <a:pPr>
              <a:lnSpc>
                <a:spcPct val="150000"/>
              </a:lnSpc>
            </a:pPr>
            <a:r>
              <a:rPr lang="en-US" sz="1800" dirty="0">
                <a:latin typeface="Consolas" panose="020B0609020204030204" pitchFamily="49" charset="0"/>
              </a:rPr>
              <a:t>Essentially obtain a Fourier decomposition “for free”.</a:t>
            </a:r>
            <a:endParaRPr lang="en-US" sz="1800" b="0" i="0" dirty="0">
              <a:effectLst/>
              <a:latin typeface="Consolas" panose="020B0609020204030204" pitchFamily="49" charset="0"/>
            </a:endParaRPr>
          </a:p>
          <a:p>
            <a:pPr>
              <a:lnSpc>
                <a:spcPct val="150000"/>
              </a:lnSpc>
            </a:pPr>
            <a:endParaRPr lang="en-US" sz="1800" dirty="0"/>
          </a:p>
        </p:txBody>
      </p:sp>
      <p:sp>
        <p:nvSpPr>
          <p:cNvPr id="7" name="Arrow: Right 6">
            <a:extLst>
              <a:ext uri="{FF2B5EF4-FFF2-40B4-BE49-F238E27FC236}">
                <a16:creationId xmlns:a16="http://schemas.microsoft.com/office/drawing/2014/main" id="{141994B4-6509-4ECC-AEA8-B1A5CCE30020}"/>
              </a:ext>
            </a:extLst>
          </p:cNvPr>
          <p:cNvSpPr/>
          <p:nvPr/>
        </p:nvSpPr>
        <p:spPr>
          <a:xfrm>
            <a:off x="2701257" y="3400826"/>
            <a:ext cx="2264218" cy="2047240"/>
          </a:xfrm>
          <a:prstGeom prst="rightArrow">
            <a:avLst>
              <a:gd name="adj1" fmla="val 100000"/>
              <a:gd name="adj2" fmla="val 62461"/>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50" dirty="0">
              <a:solidFill>
                <a:schemeClr val="tx1"/>
              </a:solidFill>
            </a:endParaRPr>
          </a:p>
        </p:txBody>
      </p:sp>
      <p:sp>
        <p:nvSpPr>
          <p:cNvPr id="9" name="Arrow: Right 8">
            <a:extLst>
              <a:ext uri="{FF2B5EF4-FFF2-40B4-BE49-F238E27FC236}">
                <a16:creationId xmlns:a16="http://schemas.microsoft.com/office/drawing/2014/main" id="{66789EDF-CE8F-42BB-A5C1-069FB96D2054}"/>
              </a:ext>
            </a:extLst>
          </p:cNvPr>
          <p:cNvSpPr/>
          <p:nvPr/>
        </p:nvSpPr>
        <p:spPr>
          <a:xfrm>
            <a:off x="4995954" y="3588786"/>
            <a:ext cx="1380913" cy="1686560"/>
          </a:xfrm>
          <a:prstGeom prst="rightArrow">
            <a:avLst>
              <a:gd name="adj1" fmla="val 100000"/>
              <a:gd name="adj2" fmla="val 62461"/>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50" dirty="0">
              <a:solidFill>
                <a:schemeClr val="tx1"/>
              </a:solidFill>
            </a:endParaRPr>
          </a:p>
        </p:txBody>
      </p:sp>
      <p:sp>
        <p:nvSpPr>
          <p:cNvPr id="13" name="Arrow: Right 12">
            <a:extLst>
              <a:ext uri="{FF2B5EF4-FFF2-40B4-BE49-F238E27FC236}">
                <a16:creationId xmlns:a16="http://schemas.microsoft.com/office/drawing/2014/main" id="{C12CA2A7-DB45-4A47-A3E8-22D966767CD3}"/>
              </a:ext>
            </a:extLst>
          </p:cNvPr>
          <p:cNvSpPr/>
          <p:nvPr/>
        </p:nvSpPr>
        <p:spPr>
          <a:xfrm>
            <a:off x="6426784" y="3439817"/>
            <a:ext cx="2062875" cy="2047240"/>
          </a:xfrm>
          <a:prstGeom prst="rightArrow">
            <a:avLst>
              <a:gd name="adj1" fmla="val 100000"/>
              <a:gd name="adj2" fmla="val 62461"/>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50" dirty="0">
              <a:solidFill>
                <a:schemeClr val="tx1"/>
              </a:solidFill>
            </a:endParaRPr>
          </a:p>
        </p:txBody>
      </p:sp>
      <p:sp>
        <p:nvSpPr>
          <p:cNvPr id="11" name="TextBox 10">
            <a:extLst>
              <a:ext uri="{FF2B5EF4-FFF2-40B4-BE49-F238E27FC236}">
                <a16:creationId xmlns:a16="http://schemas.microsoft.com/office/drawing/2014/main" id="{E4CF7F03-06AF-4355-B670-DBF19726E91F}"/>
              </a:ext>
            </a:extLst>
          </p:cNvPr>
          <p:cNvSpPr txBox="1"/>
          <p:nvPr/>
        </p:nvSpPr>
        <p:spPr>
          <a:xfrm>
            <a:off x="6425773" y="4047939"/>
            <a:ext cx="1773966" cy="830997"/>
          </a:xfrm>
          <a:prstGeom prst="rect">
            <a:avLst/>
          </a:prstGeom>
          <a:noFill/>
        </p:spPr>
        <p:txBody>
          <a:bodyPr wrap="square" rtlCol="0">
            <a:spAutoFit/>
          </a:bodyPr>
          <a:lstStyle/>
          <a:p>
            <a:r>
              <a:rPr lang="en-US" sz="1600" dirty="0">
                <a:solidFill>
                  <a:srgbClr val="7030A0"/>
                </a:solidFill>
              </a:rPr>
              <a:t>Separate periodic</a:t>
            </a:r>
          </a:p>
          <a:p>
            <a:r>
              <a:rPr lang="en-US" sz="1600" dirty="0">
                <a:solidFill>
                  <a:srgbClr val="7030A0"/>
                </a:solidFill>
              </a:rPr>
              <a:t>and anomalous components</a:t>
            </a:r>
          </a:p>
        </p:txBody>
      </p:sp>
      <p:sp>
        <p:nvSpPr>
          <p:cNvPr id="15" name="TextBox 14">
            <a:extLst>
              <a:ext uri="{FF2B5EF4-FFF2-40B4-BE49-F238E27FC236}">
                <a16:creationId xmlns:a16="http://schemas.microsoft.com/office/drawing/2014/main" id="{09F8C894-1A64-447E-B830-E5012257D0D8}"/>
              </a:ext>
            </a:extLst>
          </p:cNvPr>
          <p:cNvSpPr txBox="1"/>
          <p:nvPr/>
        </p:nvSpPr>
        <p:spPr>
          <a:xfrm>
            <a:off x="2829946" y="4056822"/>
            <a:ext cx="1773966" cy="584775"/>
          </a:xfrm>
          <a:prstGeom prst="rect">
            <a:avLst/>
          </a:prstGeom>
          <a:noFill/>
        </p:spPr>
        <p:txBody>
          <a:bodyPr wrap="square" rtlCol="0">
            <a:spAutoFit/>
          </a:bodyPr>
          <a:lstStyle/>
          <a:p>
            <a:r>
              <a:rPr lang="en-US" sz="1600" dirty="0">
                <a:solidFill>
                  <a:srgbClr val="7030A0"/>
                </a:solidFill>
              </a:rPr>
              <a:t>Periodic time-series</a:t>
            </a:r>
          </a:p>
        </p:txBody>
      </p:sp>
      <p:sp>
        <p:nvSpPr>
          <p:cNvPr id="17" name="TextBox 16">
            <a:extLst>
              <a:ext uri="{FF2B5EF4-FFF2-40B4-BE49-F238E27FC236}">
                <a16:creationId xmlns:a16="http://schemas.microsoft.com/office/drawing/2014/main" id="{63161770-0375-4A4C-AB4B-5D400FC0A50D}"/>
              </a:ext>
            </a:extLst>
          </p:cNvPr>
          <p:cNvSpPr txBox="1"/>
          <p:nvPr/>
        </p:nvSpPr>
        <p:spPr>
          <a:xfrm>
            <a:off x="4995954" y="4101280"/>
            <a:ext cx="1773966" cy="646331"/>
          </a:xfrm>
          <a:prstGeom prst="rect">
            <a:avLst/>
          </a:prstGeom>
          <a:noFill/>
        </p:spPr>
        <p:txBody>
          <a:bodyPr wrap="square" rtlCol="0">
            <a:spAutoFit/>
          </a:bodyPr>
          <a:lstStyle/>
          <a:p>
            <a:r>
              <a:rPr lang="en-US" sz="1800" dirty="0">
                <a:solidFill>
                  <a:srgbClr val="7030A0"/>
                </a:solidFill>
              </a:rPr>
              <a:t>PCA</a:t>
            </a:r>
          </a:p>
          <a:p>
            <a:r>
              <a:rPr lang="en-US" dirty="0">
                <a:solidFill>
                  <a:srgbClr val="7030A0"/>
                </a:solidFill>
              </a:rPr>
              <a:t>reduction</a:t>
            </a:r>
            <a:endParaRPr lang="en-US" sz="1800" dirty="0">
              <a:solidFill>
                <a:srgbClr val="7030A0"/>
              </a:solidFill>
            </a:endParaRPr>
          </a:p>
        </p:txBody>
      </p:sp>
      <p:sp>
        <p:nvSpPr>
          <p:cNvPr id="21" name="TextBox 20">
            <a:extLst>
              <a:ext uri="{FF2B5EF4-FFF2-40B4-BE49-F238E27FC236}">
                <a16:creationId xmlns:a16="http://schemas.microsoft.com/office/drawing/2014/main" id="{A5A909DA-BBEB-426D-B0DE-B7627EA3C3AF}"/>
              </a:ext>
            </a:extLst>
          </p:cNvPr>
          <p:cNvSpPr txBox="1"/>
          <p:nvPr/>
        </p:nvSpPr>
        <p:spPr>
          <a:xfrm>
            <a:off x="1701335" y="6188716"/>
            <a:ext cx="6096000" cy="430887"/>
          </a:xfrm>
          <a:prstGeom prst="rect">
            <a:avLst/>
          </a:prstGeom>
          <a:noFill/>
        </p:spPr>
        <p:txBody>
          <a:bodyPr wrap="square">
            <a:spAutoFit/>
          </a:bodyPr>
          <a:lstStyle/>
          <a:p>
            <a:r>
              <a:rPr lang="en-US" sz="1100" dirty="0" err="1">
                <a:effectLst/>
                <a:latin typeface="Arial" panose="020B0604020202020204" pitchFamily="34" charset="0"/>
                <a:ea typeface="Calibri" panose="020F0502020204030204" pitchFamily="34" charset="0"/>
              </a:rPr>
              <a:t>Lakhina</a:t>
            </a:r>
            <a:r>
              <a:rPr lang="en-US" sz="1100" dirty="0">
                <a:effectLst/>
                <a:latin typeface="Arial" panose="020B0604020202020204" pitchFamily="34" charset="0"/>
                <a:ea typeface="Calibri" panose="020F0502020204030204" pitchFamily="34" charset="0"/>
              </a:rPr>
              <a:t>, A., </a:t>
            </a:r>
            <a:r>
              <a:rPr lang="en-US" sz="1100" dirty="0" err="1">
                <a:effectLst/>
                <a:latin typeface="Arial" panose="020B0604020202020204" pitchFamily="34" charset="0"/>
                <a:ea typeface="Calibri" panose="020F0502020204030204" pitchFamily="34" charset="0"/>
              </a:rPr>
              <a:t>Crovella</a:t>
            </a:r>
            <a:r>
              <a:rPr lang="en-US" sz="1100" dirty="0">
                <a:effectLst/>
                <a:latin typeface="Arial" panose="020B0604020202020204" pitchFamily="34" charset="0"/>
                <a:ea typeface="Calibri" panose="020F0502020204030204" pitchFamily="34" charset="0"/>
              </a:rPr>
              <a:t>, M., &amp; </a:t>
            </a:r>
            <a:r>
              <a:rPr lang="en-US" sz="1100" dirty="0" err="1">
                <a:effectLst/>
                <a:latin typeface="Arial" panose="020B0604020202020204" pitchFamily="34" charset="0"/>
                <a:ea typeface="Calibri" panose="020F0502020204030204" pitchFamily="34" charset="0"/>
              </a:rPr>
              <a:t>Diot</a:t>
            </a:r>
            <a:r>
              <a:rPr lang="en-US" sz="1100" dirty="0">
                <a:effectLst/>
                <a:latin typeface="Arial" panose="020B0604020202020204" pitchFamily="34" charset="0"/>
                <a:ea typeface="Calibri" panose="020F0502020204030204" pitchFamily="34" charset="0"/>
              </a:rPr>
              <a:t>, C. (2004). Diagnosing network-wide traffic anomalies. </a:t>
            </a:r>
            <a:r>
              <a:rPr lang="en-US" sz="1100" i="1" dirty="0">
                <a:effectLst/>
                <a:latin typeface="Arial" panose="020B0604020202020204" pitchFamily="34" charset="0"/>
                <a:ea typeface="Calibri" panose="020F0502020204030204" pitchFamily="34" charset="0"/>
              </a:rPr>
              <a:t>ACM SIGCOMM computer communication review</a:t>
            </a:r>
            <a:r>
              <a:rPr lang="en-US" sz="1100" dirty="0">
                <a:effectLst/>
                <a:latin typeface="Arial" panose="020B0604020202020204" pitchFamily="34" charset="0"/>
                <a:ea typeface="Calibri" panose="020F0502020204030204" pitchFamily="34" charset="0"/>
              </a:rPr>
              <a:t>, </a:t>
            </a:r>
            <a:r>
              <a:rPr lang="en-US" sz="1100" i="1" dirty="0">
                <a:effectLst/>
                <a:latin typeface="Arial" panose="020B0604020202020204" pitchFamily="34" charset="0"/>
                <a:ea typeface="Calibri" panose="020F0502020204030204" pitchFamily="34" charset="0"/>
              </a:rPr>
              <a:t>34</a:t>
            </a:r>
            <a:r>
              <a:rPr lang="en-US" sz="1100" dirty="0">
                <a:effectLst/>
                <a:latin typeface="Arial" panose="020B0604020202020204" pitchFamily="34" charset="0"/>
                <a:ea typeface="Calibri" panose="020F0502020204030204" pitchFamily="34" charset="0"/>
              </a:rPr>
              <a:t>(4), 219-230.</a:t>
            </a:r>
            <a:endParaRPr lang="en-US" sz="1100" dirty="0"/>
          </a:p>
        </p:txBody>
      </p:sp>
    </p:spTree>
    <p:extLst>
      <p:ext uri="{BB962C8B-B14F-4D97-AF65-F5344CB8AC3E}">
        <p14:creationId xmlns:p14="http://schemas.microsoft.com/office/powerpoint/2010/main" val="623941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2021C-204B-49AF-A567-9417CC39277B}"/>
              </a:ext>
            </a:extLst>
          </p:cNvPr>
          <p:cNvSpPr>
            <a:spLocks noGrp="1"/>
          </p:cNvSpPr>
          <p:nvPr>
            <p:ph type="title"/>
          </p:nvPr>
        </p:nvSpPr>
        <p:spPr>
          <a:xfrm>
            <a:off x="1341120" y="467360"/>
            <a:ext cx="9509760" cy="556097"/>
          </a:xfrm>
        </p:spPr>
        <p:txBody>
          <a:bodyPr>
            <a:normAutofit fontScale="90000"/>
          </a:bodyPr>
          <a:lstStyle/>
          <a:p>
            <a:r>
              <a:rPr lang="en-US" dirty="0"/>
              <a:t>PCA transformation of signals with common periods</a:t>
            </a:r>
          </a:p>
        </p:txBody>
      </p:sp>
      <p:pic>
        <p:nvPicPr>
          <p:cNvPr id="7" name="Content Placeholder 6">
            <a:extLst>
              <a:ext uri="{FF2B5EF4-FFF2-40B4-BE49-F238E27FC236}">
                <a16:creationId xmlns:a16="http://schemas.microsoft.com/office/drawing/2014/main" id="{4B4396B2-4D21-4163-AC9E-F8414B29D6B6}"/>
              </a:ext>
            </a:extLst>
          </p:cNvPr>
          <p:cNvPicPr>
            <a:picLocks noGrp="1" noChangeAspect="1"/>
          </p:cNvPicPr>
          <p:nvPr>
            <p:ph sz="half" idx="1"/>
          </p:nvPr>
        </p:nvPicPr>
        <p:blipFill>
          <a:blip r:embed="rId2"/>
          <a:stretch>
            <a:fillRect/>
          </a:stretch>
        </p:blipFill>
        <p:spPr>
          <a:xfrm>
            <a:off x="351537" y="3226614"/>
            <a:ext cx="4572000" cy="2951210"/>
          </a:xfrm>
        </p:spPr>
      </p:pic>
      <p:pic>
        <p:nvPicPr>
          <p:cNvPr id="9" name="Content Placeholder 8">
            <a:extLst>
              <a:ext uri="{FF2B5EF4-FFF2-40B4-BE49-F238E27FC236}">
                <a16:creationId xmlns:a16="http://schemas.microsoft.com/office/drawing/2014/main" id="{F3D509DD-9D43-4619-B3DD-4F4128A7AF58}"/>
              </a:ext>
            </a:extLst>
          </p:cNvPr>
          <p:cNvPicPr>
            <a:picLocks noGrp="1" noChangeAspect="1"/>
          </p:cNvPicPr>
          <p:nvPr>
            <p:ph sz="half" idx="2"/>
          </p:nvPr>
        </p:nvPicPr>
        <p:blipFill>
          <a:blip r:embed="rId3"/>
          <a:stretch>
            <a:fillRect/>
          </a:stretch>
        </p:blipFill>
        <p:spPr>
          <a:xfrm>
            <a:off x="7176185" y="3222608"/>
            <a:ext cx="4572000" cy="2951210"/>
          </a:xfrm>
        </p:spPr>
      </p:pic>
      <p:sp>
        <p:nvSpPr>
          <p:cNvPr id="10" name="Arrow: Right 9">
            <a:extLst>
              <a:ext uri="{FF2B5EF4-FFF2-40B4-BE49-F238E27FC236}">
                <a16:creationId xmlns:a16="http://schemas.microsoft.com/office/drawing/2014/main" id="{5F68C8A0-B0BA-411C-B1B5-32C6CEFBB444}"/>
              </a:ext>
            </a:extLst>
          </p:cNvPr>
          <p:cNvSpPr/>
          <p:nvPr/>
        </p:nvSpPr>
        <p:spPr>
          <a:xfrm>
            <a:off x="5772834" y="3850421"/>
            <a:ext cx="646331" cy="1518633"/>
          </a:xfrm>
          <a:prstGeom prst="rightArrow">
            <a:avLst>
              <a:gd name="adj1" fmla="val 100000"/>
              <a:gd name="adj2" fmla="val 62461"/>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50" dirty="0">
              <a:solidFill>
                <a:schemeClr val="tx1"/>
              </a:solidFill>
            </a:endParaRPr>
          </a:p>
        </p:txBody>
      </p:sp>
      <p:sp>
        <p:nvSpPr>
          <p:cNvPr id="11" name="TextBox 10">
            <a:extLst>
              <a:ext uri="{FF2B5EF4-FFF2-40B4-BE49-F238E27FC236}">
                <a16:creationId xmlns:a16="http://schemas.microsoft.com/office/drawing/2014/main" id="{45603D55-3C67-4F54-8D73-EB74F7D7D556}"/>
              </a:ext>
            </a:extLst>
          </p:cNvPr>
          <p:cNvSpPr txBox="1"/>
          <p:nvPr/>
        </p:nvSpPr>
        <p:spPr>
          <a:xfrm>
            <a:off x="5752132" y="4302198"/>
            <a:ext cx="687734" cy="369332"/>
          </a:xfrm>
          <a:prstGeom prst="rect">
            <a:avLst/>
          </a:prstGeom>
          <a:noFill/>
        </p:spPr>
        <p:txBody>
          <a:bodyPr wrap="square" rtlCol="0">
            <a:spAutoFit/>
          </a:bodyPr>
          <a:lstStyle/>
          <a:p>
            <a:r>
              <a:rPr lang="en-US" sz="1800" dirty="0">
                <a:solidFill>
                  <a:srgbClr val="7030A0"/>
                </a:solidFill>
              </a:rPr>
              <a:t>PCA</a:t>
            </a:r>
          </a:p>
        </p:txBody>
      </p:sp>
      <p:sp>
        <p:nvSpPr>
          <p:cNvPr id="12" name="TextBox 11">
            <a:extLst>
              <a:ext uri="{FF2B5EF4-FFF2-40B4-BE49-F238E27FC236}">
                <a16:creationId xmlns:a16="http://schemas.microsoft.com/office/drawing/2014/main" id="{2821A74C-E4CF-40DD-A94B-D69947CBFA8B}"/>
              </a:ext>
            </a:extLst>
          </p:cNvPr>
          <p:cNvSpPr txBox="1"/>
          <p:nvPr/>
        </p:nvSpPr>
        <p:spPr>
          <a:xfrm>
            <a:off x="1476462" y="1300294"/>
            <a:ext cx="10083658" cy="646331"/>
          </a:xfrm>
          <a:prstGeom prst="rect">
            <a:avLst/>
          </a:prstGeom>
          <a:noFill/>
        </p:spPr>
        <p:txBody>
          <a:bodyPr wrap="none" rtlCol="0">
            <a:spAutoFit/>
          </a:bodyPr>
          <a:lstStyle/>
          <a:p>
            <a:r>
              <a:rPr lang="en-US" dirty="0"/>
              <a:t>Despite the signals’ phase differences, the first two PCA components  form a basis for the cyclic variation </a:t>
            </a:r>
          </a:p>
          <a:p>
            <a:r>
              <a:rPr lang="en-US" dirty="0"/>
              <a:t>for all 5 signals, leaving the remaining components with just random noise.</a:t>
            </a:r>
          </a:p>
        </p:txBody>
      </p:sp>
    </p:spTree>
    <p:extLst>
      <p:ext uri="{BB962C8B-B14F-4D97-AF65-F5344CB8AC3E}">
        <p14:creationId xmlns:p14="http://schemas.microsoft.com/office/powerpoint/2010/main" val="198937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C5722-A9CC-462F-B471-3FAEC1E87457}"/>
              </a:ext>
            </a:extLst>
          </p:cNvPr>
          <p:cNvSpPr>
            <a:spLocks noGrp="1"/>
          </p:cNvSpPr>
          <p:nvPr>
            <p:ph type="title"/>
          </p:nvPr>
        </p:nvSpPr>
        <p:spPr>
          <a:xfrm>
            <a:off x="1341120" y="467360"/>
            <a:ext cx="9509760" cy="522541"/>
          </a:xfrm>
        </p:spPr>
        <p:txBody>
          <a:bodyPr>
            <a:normAutofit fontScale="90000"/>
          </a:bodyPr>
          <a:lstStyle/>
          <a:p>
            <a:r>
              <a:rPr lang="en-US" dirty="0"/>
              <a:t>Adding a step anomaly to the 5 cyclic signals</a:t>
            </a:r>
          </a:p>
        </p:txBody>
      </p:sp>
      <p:pic>
        <p:nvPicPr>
          <p:cNvPr id="8" name="Content Placeholder 7">
            <a:extLst>
              <a:ext uri="{FF2B5EF4-FFF2-40B4-BE49-F238E27FC236}">
                <a16:creationId xmlns:a16="http://schemas.microsoft.com/office/drawing/2014/main" id="{655765D7-3431-4C1B-B92E-8CA726B265FB}"/>
              </a:ext>
            </a:extLst>
          </p:cNvPr>
          <p:cNvPicPr>
            <a:picLocks noGrp="1" noChangeAspect="1"/>
          </p:cNvPicPr>
          <p:nvPr>
            <p:ph sz="half" idx="1"/>
          </p:nvPr>
        </p:nvPicPr>
        <p:blipFill>
          <a:blip r:embed="rId2"/>
          <a:stretch>
            <a:fillRect/>
          </a:stretch>
        </p:blipFill>
        <p:spPr>
          <a:xfrm>
            <a:off x="300504" y="2567031"/>
            <a:ext cx="4572000" cy="3610792"/>
          </a:xfrm>
        </p:spPr>
      </p:pic>
      <p:pic>
        <p:nvPicPr>
          <p:cNvPr id="6" name="Content Placeholder 5">
            <a:extLst>
              <a:ext uri="{FF2B5EF4-FFF2-40B4-BE49-F238E27FC236}">
                <a16:creationId xmlns:a16="http://schemas.microsoft.com/office/drawing/2014/main" id="{5051DDF3-F2EF-4551-AECA-B9FFCA51AF69}"/>
              </a:ext>
            </a:extLst>
          </p:cNvPr>
          <p:cNvPicPr>
            <a:picLocks noGrp="1" noChangeAspect="1"/>
          </p:cNvPicPr>
          <p:nvPr>
            <p:ph sz="half" idx="2"/>
          </p:nvPr>
        </p:nvPicPr>
        <p:blipFill>
          <a:blip r:embed="rId3"/>
          <a:stretch>
            <a:fillRect/>
          </a:stretch>
        </p:blipFill>
        <p:spPr>
          <a:xfrm>
            <a:off x="7109291" y="2567031"/>
            <a:ext cx="4572000" cy="3610792"/>
          </a:xfrm>
        </p:spPr>
      </p:pic>
      <p:sp>
        <p:nvSpPr>
          <p:cNvPr id="9" name="Arrow: Right 8">
            <a:extLst>
              <a:ext uri="{FF2B5EF4-FFF2-40B4-BE49-F238E27FC236}">
                <a16:creationId xmlns:a16="http://schemas.microsoft.com/office/drawing/2014/main" id="{66474A19-4431-4835-B8DC-92856E144AC2}"/>
              </a:ext>
            </a:extLst>
          </p:cNvPr>
          <p:cNvSpPr/>
          <p:nvPr/>
        </p:nvSpPr>
        <p:spPr>
          <a:xfrm>
            <a:off x="5518861" y="3551318"/>
            <a:ext cx="646331" cy="1518633"/>
          </a:xfrm>
          <a:prstGeom prst="rightArrow">
            <a:avLst>
              <a:gd name="adj1" fmla="val 100000"/>
              <a:gd name="adj2" fmla="val 62461"/>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50" dirty="0">
              <a:solidFill>
                <a:schemeClr val="tx1"/>
              </a:solidFill>
            </a:endParaRPr>
          </a:p>
        </p:txBody>
      </p:sp>
      <p:sp>
        <p:nvSpPr>
          <p:cNvPr id="10" name="TextBox 9">
            <a:extLst>
              <a:ext uri="{FF2B5EF4-FFF2-40B4-BE49-F238E27FC236}">
                <a16:creationId xmlns:a16="http://schemas.microsoft.com/office/drawing/2014/main" id="{13B6FF39-E44B-4CEA-AE76-D70873F72A95}"/>
              </a:ext>
            </a:extLst>
          </p:cNvPr>
          <p:cNvSpPr txBox="1"/>
          <p:nvPr/>
        </p:nvSpPr>
        <p:spPr>
          <a:xfrm>
            <a:off x="5498159" y="4003095"/>
            <a:ext cx="687734" cy="369332"/>
          </a:xfrm>
          <a:prstGeom prst="rect">
            <a:avLst/>
          </a:prstGeom>
          <a:noFill/>
        </p:spPr>
        <p:txBody>
          <a:bodyPr wrap="square" rtlCol="0">
            <a:spAutoFit/>
          </a:bodyPr>
          <a:lstStyle/>
          <a:p>
            <a:r>
              <a:rPr lang="en-US" sz="1800" dirty="0">
                <a:solidFill>
                  <a:srgbClr val="7030A0"/>
                </a:solidFill>
              </a:rPr>
              <a:t>PCA</a:t>
            </a:r>
          </a:p>
        </p:txBody>
      </p:sp>
      <p:sp>
        <p:nvSpPr>
          <p:cNvPr id="13" name="TextBox 12">
            <a:extLst>
              <a:ext uri="{FF2B5EF4-FFF2-40B4-BE49-F238E27FC236}">
                <a16:creationId xmlns:a16="http://schemas.microsoft.com/office/drawing/2014/main" id="{42018C10-DA52-42DE-A561-3464ADD07A9C}"/>
              </a:ext>
            </a:extLst>
          </p:cNvPr>
          <p:cNvSpPr txBox="1"/>
          <p:nvPr/>
        </p:nvSpPr>
        <p:spPr>
          <a:xfrm>
            <a:off x="8649050" y="2127166"/>
            <a:ext cx="1013419" cy="369332"/>
          </a:xfrm>
          <a:prstGeom prst="rect">
            <a:avLst/>
          </a:prstGeom>
          <a:noFill/>
        </p:spPr>
        <p:txBody>
          <a:bodyPr wrap="none" rtlCol="0">
            <a:spAutoFit/>
          </a:bodyPr>
          <a:lstStyle/>
          <a:p>
            <a:r>
              <a:rPr lang="en-US" dirty="0"/>
              <a:t>Anomaly</a:t>
            </a:r>
          </a:p>
        </p:txBody>
      </p:sp>
      <p:cxnSp>
        <p:nvCxnSpPr>
          <p:cNvPr id="14" name="Straight Arrow Connector 13">
            <a:extLst>
              <a:ext uri="{FF2B5EF4-FFF2-40B4-BE49-F238E27FC236}">
                <a16:creationId xmlns:a16="http://schemas.microsoft.com/office/drawing/2014/main" id="{42103C3C-8626-441C-AD44-C612ADCAD1B2}"/>
              </a:ext>
            </a:extLst>
          </p:cNvPr>
          <p:cNvCxnSpPr>
            <a:cxnSpLocks/>
          </p:cNvCxnSpPr>
          <p:nvPr/>
        </p:nvCxnSpPr>
        <p:spPr>
          <a:xfrm>
            <a:off x="1949042" y="2460405"/>
            <a:ext cx="0" cy="3445445"/>
          </a:xfrm>
          <a:prstGeom prst="straightConnector1">
            <a:avLst/>
          </a:prstGeom>
          <a:ln w="9525">
            <a:solidFill>
              <a:schemeClr val="tx2">
                <a:lumMod val="1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967772C-B866-40BD-A5D9-8C8481D03019}"/>
              </a:ext>
            </a:extLst>
          </p:cNvPr>
          <p:cNvSpPr txBox="1"/>
          <p:nvPr/>
        </p:nvSpPr>
        <p:spPr>
          <a:xfrm>
            <a:off x="1855365" y="2155862"/>
            <a:ext cx="1013419" cy="369332"/>
          </a:xfrm>
          <a:prstGeom prst="rect">
            <a:avLst/>
          </a:prstGeom>
          <a:noFill/>
        </p:spPr>
        <p:txBody>
          <a:bodyPr wrap="none" rtlCol="0">
            <a:spAutoFit/>
          </a:bodyPr>
          <a:lstStyle/>
          <a:p>
            <a:r>
              <a:rPr lang="en-US" dirty="0"/>
              <a:t>Anomaly</a:t>
            </a:r>
          </a:p>
        </p:txBody>
      </p:sp>
      <p:cxnSp>
        <p:nvCxnSpPr>
          <p:cNvPr id="20" name="Straight Arrow Connector 19">
            <a:extLst>
              <a:ext uri="{FF2B5EF4-FFF2-40B4-BE49-F238E27FC236}">
                <a16:creationId xmlns:a16="http://schemas.microsoft.com/office/drawing/2014/main" id="{A127F6C2-9AEE-49E7-87BB-7CF06644D980}"/>
              </a:ext>
            </a:extLst>
          </p:cNvPr>
          <p:cNvCxnSpPr>
            <a:cxnSpLocks/>
          </p:cNvCxnSpPr>
          <p:nvPr/>
        </p:nvCxnSpPr>
        <p:spPr>
          <a:xfrm>
            <a:off x="8720355" y="2460405"/>
            <a:ext cx="0" cy="3445445"/>
          </a:xfrm>
          <a:prstGeom prst="straightConnector1">
            <a:avLst/>
          </a:prstGeom>
          <a:ln w="9525">
            <a:solidFill>
              <a:schemeClr val="tx2">
                <a:lumMod val="1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C63CC54-4078-422C-BAE1-9610EAC0D037}"/>
              </a:ext>
            </a:extLst>
          </p:cNvPr>
          <p:cNvSpPr txBox="1"/>
          <p:nvPr/>
        </p:nvSpPr>
        <p:spPr>
          <a:xfrm>
            <a:off x="1476462" y="1300294"/>
            <a:ext cx="9367116" cy="646331"/>
          </a:xfrm>
          <a:prstGeom prst="rect">
            <a:avLst/>
          </a:prstGeom>
          <a:noFill/>
        </p:spPr>
        <p:txBody>
          <a:bodyPr wrap="none" rtlCol="0">
            <a:spAutoFit/>
          </a:bodyPr>
          <a:lstStyle/>
          <a:p>
            <a:r>
              <a:rPr lang="en-US" dirty="0"/>
              <a:t>The first two PCA components “soak up” the periodic variation from all signals, leaving the 3</a:t>
            </a:r>
            <a:r>
              <a:rPr lang="en-US" baseline="30000" dirty="0"/>
              <a:t>rd</a:t>
            </a:r>
            <a:r>
              <a:rPr lang="en-US" dirty="0"/>
              <a:t> PCA</a:t>
            </a:r>
          </a:p>
          <a:p>
            <a:r>
              <a:rPr lang="en-US" dirty="0"/>
              <a:t>component with the common anomaly that was hidden in the signals. </a:t>
            </a:r>
          </a:p>
        </p:txBody>
      </p:sp>
    </p:spTree>
    <p:extLst>
      <p:ext uri="{BB962C8B-B14F-4D97-AF65-F5344CB8AC3E}">
        <p14:creationId xmlns:p14="http://schemas.microsoft.com/office/powerpoint/2010/main" val="412972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Teal 16x9">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al banded presentation (widescreen).potx" id="{8384684B-0E69-492A-91E7-29F709A97A1C}" vid="{F5096ADD-FCE7-411A-B9A7-AE292EEF7591}"/>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12240</TotalTime>
  <Words>1045</Words>
  <Application>Microsoft Office PowerPoint</Application>
  <PresentationFormat>Widescreen</PresentationFormat>
  <Paragraphs>120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Baskerville Old Face</vt:lpstr>
      <vt:lpstr>Calibri</vt:lpstr>
      <vt:lpstr>Cambria Math</vt:lpstr>
      <vt:lpstr>Consolas</vt:lpstr>
      <vt:lpstr>Courier New</vt:lpstr>
      <vt:lpstr>Palatino Linotype</vt:lpstr>
      <vt:lpstr>Banded Design Teal 16x9</vt:lpstr>
      <vt:lpstr>The “PCA Trick”: Separating normal and abnormal timeseries components</vt:lpstr>
      <vt:lpstr>Abstract</vt:lpstr>
      <vt:lpstr>PowerPoint Presentation</vt:lpstr>
      <vt:lpstr>Outline</vt:lpstr>
      <vt:lpstr>Filtering periodic data with PCA </vt:lpstr>
      <vt:lpstr>Fourier functions (sine &amp; cosine) are a translation invariant orthonormal basis. </vt:lpstr>
      <vt:lpstr>The “PCA-Trick”: To extract an anomaly from noisy periodic time-series</vt:lpstr>
      <vt:lpstr>PCA transformation of signals with common periods</vt:lpstr>
      <vt:lpstr>Adding a step anomaly to the 5 cyclic signals</vt:lpstr>
      <vt:lpstr>Anomaly Detection with PCA</vt:lpstr>
      <vt:lpstr>How is this done?</vt:lpstr>
      <vt:lpstr>Data pipeline</vt:lpstr>
      <vt:lpstr>Extracting anomalies from erratic, periodic metrics </vt:lpstr>
      <vt:lpstr>Some results on distributed clusters</vt:lpstr>
      <vt:lpstr>Examples of an anomaly in noisy, periodic data. </vt:lpstr>
      <vt:lpstr>ROC curves for known anomalies </vt:lpstr>
      <vt:lpstr>Summary of findings</vt:lpstr>
      <vt:lpstr>In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 Analysis &amp; the “PCA Trick”</dc:title>
  <dc:creator>John-Mark Agosta</dc:creator>
  <cp:lastModifiedBy>John Mark Agosta</cp:lastModifiedBy>
  <cp:revision>1</cp:revision>
  <dcterms:created xsi:type="dcterms:W3CDTF">2020-10-15T18:35:51Z</dcterms:created>
  <dcterms:modified xsi:type="dcterms:W3CDTF">2020-12-21T04:47:56Z</dcterms:modified>
</cp:coreProperties>
</file>