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66534"/>
            <a:ext cx="9144000" cy="472493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6250" y="234047"/>
            <a:ext cx="8801233" cy="419067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13340">
            <a:off x="765926" y="1719797"/>
            <a:ext cx="7994046" cy="495285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2339" y="630680"/>
            <a:ext cx="7790418" cy="663957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7284" y="647847"/>
            <a:ext cx="8269431" cy="5562305"/>
          </a:xfrm>
          <a:prstGeom prst="rect"/>
        </p:spPr>
      </p:pic>
      <p:sp>
        <p:nvSpPr>
          <p:cNvPr id="1048647" name=""/>
          <p:cNvSpPr txBox="1"/>
          <p:nvPr/>
        </p:nvSpPr>
        <p:spPr>
          <a:xfrm>
            <a:off x="1238498" y="111907"/>
            <a:ext cx="4000000" cy="53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RMX2061</dc:creator>
  <dcterms:created xsi:type="dcterms:W3CDTF">2015-05-11T22:30:45Z</dcterms:created>
  <dcterms:modified xsi:type="dcterms:W3CDTF">2025-07-08T11:21:19Z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928bdcf34eda49d8b779d16a37d5bbb6</vt:lpwstr>
  </property>
</Properties>
</file>