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Roboto Slab"/>
              <a:buNone/>
              <a:defRPr sz="240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48348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 Learning in Practice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Organized by </a:t>
            </a:r>
            <a:r>
              <a:rPr lang="en"/>
              <a:t>Daniel Gordon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seminar is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Show off your expertise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you’ve gotten “x” technique to work in practice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you’ve not gotten “x” to work even though it is supposed to be straightforward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the “correct” way of doing something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how others are using deep learning techniques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Explore the space of hyperparameters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Network structures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Training techniques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Constants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it’s not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traditional reading 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like an experiment from a paper, feel free to reference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actual class taught by an actual professor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 to deep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Underwater basket weaving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175" y="2660749"/>
            <a:ext cx="3841550" cy="21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Please arrive 10 minutes early so we can set up video conferencing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Please send me your topic choice beforehand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Please send me slides and code after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