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RReLU is slow because it has to generate a random value for each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ReLU makes sense: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Stops the vanishing gradient in the positive side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Robust to outliers on the negative side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computed quickly and in-place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Linear seems easier to optimize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Induces sparsity in the outputs which can be good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Activation Functions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 Daniel Gordon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Leaky ReLU in TF (slightly better)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tf.variable_scope(</a:t>
            </a:r>
            <a:r>
              <a:rPr lang="en" sz="24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'lrelu'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f1 = 0.5 * (1 + slope)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= 0.5 * (1 - slope)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output = f1 * </a:t>
            </a:r>
            <a:r>
              <a:rPr b="1" lang="en" sz="2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f2 * tf.abs(</a:t>
            </a:r>
            <a:r>
              <a:rPr b="1" lang="en" sz="2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Leaky ReLU in TF (best)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tf.variable_scope(</a:t>
            </a:r>
            <a:r>
              <a:rPr lang="en" sz="24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'lrelu'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output = (tf.nn.relu(</a:t>
            </a:r>
            <a:r>
              <a:rPr b="1" lang="en" sz="2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 slope *</a:t>
            </a:r>
          </a:p>
          <a:p>
            <a:pPr indent="387350" lvl="0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tf.nn.relu(-</a:t>
            </a:r>
            <a:r>
              <a:rPr b="1" lang="en" sz="2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RReLU and PReLU in TF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072025"/>
            <a:ext cx="8520600" cy="22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ACTIVATION_TYPE == 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'rrelu'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tf.variable_scope(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'rrelu'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train: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slope = tf.random_uniform(shape=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.get_shape().as_list(),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minval=1.0/8, maxval=1.0/3)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slope = tf.fill(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.get_shape().as_list(), (1.0/8 + 1.0/3) / 2)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 = tf.nn.relu(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 slope * tf.nn.relu(-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32" name="Shape 132"/>
          <p:cNvSpPr txBox="1"/>
          <p:nvPr/>
        </p:nvSpPr>
        <p:spPr>
          <a:xfrm>
            <a:off x="311700" y="3364025"/>
            <a:ext cx="8520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ACTIVATION_TYPE == </a:t>
            </a:r>
            <a:r>
              <a:rPr lang="en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'prelu'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tf.variable_scope(</a:t>
            </a: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.name[:-2] + </a:t>
            </a:r>
            <a:r>
              <a:rPr lang="en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'/prelu'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weights = tf.get_variable(</a:t>
            </a:r>
            <a:r>
              <a:rPr lang="en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'prelu'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shape=</a:t>
            </a: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.get_shape().as_list()[-1],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dtype=tf.float32,initializer=tf.constant_initializer(0.25))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 = tf.nn.relu(</a:t>
            </a: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 weights * tf.nn.relu(-</a:t>
            </a: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all-important hyperparameters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Leaky ReLU - set 𝛼 ← 0.01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PReLU - initialize </a:t>
            </a:r>
            <a:r>
              <a:rPr lang="en"/>
              <a:t>𝛼 ← 0.25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RReLU - set 𝛼 ←uniform(⅛, ⅓) resampled at every pass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Problem: Similar but opposite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25" y="1152477"/>
            <a:ext cx="6972939" cy="397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solution: Concatenated ReLUs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CReLU(x) = [ReLU(x) ; ReLU(-x)]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 </a:t>
            </a:r>
            <a:r>
              <a:rPr lang="en"/>
              <a:t>“Information Preserving”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Output is 2x Input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737600" y="4568875"/>
            <a:ext cx="440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90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Understanding and Improving Convolutional Neural Networks via Concatenated Rectified Linear Units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 would Recommend: ELUs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99" y="1338850"/>
            <a:ext cx="6152200" cy="380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4"/>
            <a:ext cx="4095150" cy="13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(Maybe) Better Than Batch-Norm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17" y="1152474"/>
            <a:ext cx="492195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CIFAR-10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19824" l="44862" r="2500" t="21400"/>
          <a:stretch/>
        </p:blipFill>
        <p:spPr>
          <a:xfrm>
            <a:off x="1712662" y="1152475"/>
            <a:ext cx="571868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Papers to read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Delving Deep into Rectifiers: Surpassing Human-Level Performance on ImageNet Classification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Empirical Evaluation of Rectified Activations in Convolution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Understanding and Improving Convolutional Neural Networks via Concatenated Rectified Linear Units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Fast and Accurate Deep Network Learning by Exponential Linear Units (ELUs)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Why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linear combination of a linear combination is a linear combination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 N layer network with no non-linearities can be represented by a single layer.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35405" l="61134" r="342" t="20315"/>
          <a:stretch/>
        </p:blipFill>
        <p:spPr>
          <a:xfrm>
            <a:off x="2365512" y="1973199"/>
            <a:ext cx="4412985" cy="31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Old Defaults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239412"/>
            <a:ext cx="2575875" cy="12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625" y="1152475"/>
            <a:ext cx="6182200" cy="38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Zero gradient pretty much everywhere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Causes vanishing gradient when layers are stacked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ReLU: The “new” Default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2100"/>
            <a:ext cx="2901450" cy="5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499" y="1914149"/>
            <a:ext cx="4871025" cy="30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Zero gradient in half the places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Outputs are not zero-mean (leads to bias shift)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 smooth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446" y="1152475"/>
            <a:ext cx="6453552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Leaky ReLU Family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29582" l="0" r="4095" t="0"/>
          <a:stretch/>
        </p:blipFill>
        <p:spPr>
          <a:xfrm>
            <a:off x="311700" y="1152475"/>
            <a:ext cx="4741574" cy="10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Empirical Evaluation of Rectified Activations in </a:t>
            </a:r>
            <a:r>
              <a:rPr lang="en"/>
              <a:t>Convolution</a:t>
            </a:r>
            <a:r>
              <a:rPr lang="en"/>
              <a:t> Network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68322" l="0" r="0" t="0"/>
          <a:stretch/>
        </p:blipFill>
        <p:spPr>
          <a:xfrm>
            <a:off x="0" y="2098050"/>
            <a:ext cx="3104659" cy="13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4339" l="0" r="0" t="31898"/>
          <a:stretch/>
        </p:blipFill>
        <p:spPr>
          <a:xfrm>
            <a:off x="3033487" y="2022550"/>
            <a:ext cx="3077024" cy="141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66795"/>
          <a:stretch/>
        </p:blipFill>
        <p:spPr>
          <a:xfrm>
            <a:off x="6182132" y="2098050"/>
            <a:ext cx="2961867" cy="13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Leaky ReLU in TF (slow, lots of memory)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tf.variable_scope(</a:t>
            </a:r>
            <a:r>
              <a:rPr lang="en" sz="24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'lrelu'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output = tf.maximum(</a:t>
            </a:r>
            <a:r>
              <a:rPr b="1" lang="en" sz="2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slope * </a:t>
            </a:r>
            <a:r>
              <a:rPr b="1" lang="en" sz="2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