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orch.ch/blog/2015/07/30/cifar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Predict </a:t>
            </a:r>
            <a:r>
              <a:rPr lang="en"/>
              <a:t>hierarchical</a:t>
            </a:r>
            <a:r>
              <a:rPr lang="en"/>
              <a:t> structure of a sentence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Cast as language modeling problem with trees represented by depth-first traversal. Dataset: PTB. from Choe and Charniak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High correlation between perplexity and f1 dev score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 joining SB (0.0) and LB (1.0)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http://torch.ch/blog/2015/07/30/cifar.html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VGGnet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 and Peace,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Generalization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Krishna Pillutla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Generative Constituency Parsing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" y="1055075"/>
            <a:ext cx="9007176" cy="47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7278"/>
            <a:ext cx="9144001" cy="365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2240975" y="2025300"/>
            <a:ext cx="5299500" cy="82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Batch Size</a:t>
            </a:r>
            <a:r>
              <a:rPr lang="en">
                <a:solidFill>
                  <a:schemeClr val="dk1"/>
                </a:solidFill>
              </a:rPr>
              <a:t> and Generalization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Sharp and Flat minima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75" y="1279398"/>
            <a:ext cx="8520600" cy="326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Batch size and Generalization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Observation: Small batch sizes have better out-of-sample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CIFAR-10 on AlexNet (C1) and VGG (C2)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0.png" id="134" name="Shape 134"/>
          <p:cNvPicPr preferRelativeResize="0"/>
          <p:nvPr/>
        </p:nvPicPr>
        <p:blipFill rotWithShape="1">
          <a:blip r:embed="rId3">
            <a:alphaModFix/>
          </a:blip>
          <a:srcRect b="0" l="-1286" r="2325" t="0"/>
          <a:stretch/>
        </p:blipFill>
        <p:spPr>
          <a:xfrm>
            <a:off x="-65550" y="2419600"/>
            <a:ext cx="89965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1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84718"/>
            <a:ext cx="9143998" cy="54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Sharpness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6-29 at 1.58.56 PM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1511"/>
            <a:ext cx="9143999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subTitle"/>
          </p:nvPr>
        </p:nvSpPr>
        <p:spPr>
          <a:xfrm>
            <a:off x="2655125" y="1871675"/>
            <a:ext cx="5299500" cy="82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SGD step sizes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Tuning SGD step sizes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Grid search: infeasible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Alternate procedure: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divergent step length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with slightly smaller step length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Cut step length by a factor if progress stalls (on a dev set)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SGD vs Adam on CIFAR-10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262500"/>
            <a:ext cx="3977800" cy="3039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224" y="1372475"/>
            <a:ext cx="3780649" cy="288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SGD step sizes CIFAR-10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062075"/>
            <a:ext cx="4768800" cy="3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subTitle"/>
          </p:nvPr>
        </p:nvSpPr>
        <p:spPr>
          <a:xfrm>
            <a:off x="2655125" y="1871675"/>
            <a:ext cx="5299500" cy="82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Wilson, Ashia C., Rebecca Roelofs, Mitchell Stern, Nathan Srebro, and Benjamin Recht. "</a:t>
            </a:r>
            <a:r>
              <a:rPr lang="en">
                <a:solidFill>
                  <a:srgbClr val="0000FF"/>
                </a:solidFill>
              </a:rPr>
              <a:t>The Marginal Value of Adaptive Gradient Methods in Machine Learning</a:t>
            </a:r>
            <a:r>
              <a:rPr lang="en"/>
              <a:t>." arXiv preprint arXiv:1705.08292 (2017).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Keskar, Nitish Shirish, Dheevatsa Mudigere, Jorge Nocedal, Mikhail Smelyanskiy, and Ping Tak Peter Tang. "</a:t>
            </a:r>
            <a:r>
              <a:rPr lang="en">
                <a:solidFill>
                  <a:srgbClr val="0000FF"/>
                </a:solidFill>
              </a:rPr>
              <a:t>On large-batch training for deep learning: Generalization gap and sharp minima</a:t>
            </a:r>
            <a:r>
              <a:rPr lang="en"/>
              <a:t>." arXiv preprint arXiv:1609.04836 (2016).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Generalization: What? Why?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Generalization: How?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Choice of optimization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Choice of batch size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Tuning SGD step lengths</a:t>
            </a:r>
          </a:p>
        </p:txBody>
      </p:sp>
      <p:pic>
        <p:nvPicPr>
          <p:cNvPr descr="free-roadmap-clipart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775" y="658600"/>
            <a:ext cx="4940366" cy="37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Generalization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Measures </a:t>
            </a:r>
            <a:r>
              <a:rPr lang="en"/>
              <a:t>how accurately an algorithm is able to predict outcome values for </a:t>
            </a:r>
            <a:r>
              <a:rPr b="1" i="1" lang="en"/>
              <a:t>previously unseen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Good performance on training set does not necessarily translate to good out-of-sample-error</a:t>
            </a:r>
          </a:p>
        </p:txBody>
      </p:sp>
      <p:pic>
        <p:nvPicPr>
          <p:cNvPr descr="heres-how-waymos-brand-new-self-driving-cars-see-the-world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575" y="2317500"/>
            <a:ext cx="5321373" cy="2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subTitle"/>
          </p:nvPr>
        </p:nvSpPr>
        <p:spPr>
          <a:xfrm>
            <a:off x="1433900" y="2037350"/>
            <a:ext cx="6902700" cy="82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Choice of Algorithm and Generalization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Choice of Algorithm and Generalization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Non-adaptive algorithms: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SGD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SGD + momentum / Heavy Ball (HB)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Adaptive algorithms: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RMSprop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Adagrad,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#parameters &gt; #datapoints, choice of algorithm influences set of minima found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Choice of Algorithm and Generalization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Adaptive methods generalize significantly worse, even when they achieve better training performance!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Adaptive methods often display faster initial progress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Moral of the story: SGD/HB generalize better, potentially take longer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 on CIFAR10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8485698" cy="38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Level Language Modeling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242"/>
            <a:ext cx="9143999" cy="482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0024"/>
            <a:ext cx="9144000" cy="31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