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C8BE1-EF0B-A8D7-C1DE-161285FCD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DEDD8C-7DD7-684F-108B-37212B508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DDDC04-6D91-3266-31E1-FEF70CC7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4E4-4F95-41CC-9B2B-963139F62D3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E8A0D2-8C4E-4FE2-76FE-5B891C17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5B062F-B39B-5A7D-D843-3E5AFB3C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54F9-5C95-4B5D-9C4E-D07D83004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68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2DFCF-51F9-BF1B-EFE2-436785AA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909F9E-3F5F-0D35-4DFB-6FCE05FB4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3E6F6-10D1-BC4E-4295-E391C36F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4E4-4F95-41CC-9B2B-963139F62D3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9DB631-8E09-3EBA-03BA-07047CC2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8FBEA-AA4F-0F3F-F055-0A2AA548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54F9-5C95-4B5D-9C4E-D07D83004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6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33C116-912B-33ED-E386-5EA7271D4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C2040-131D-EAB3-CE65-768E49E48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1DCFEC-C817-9AF8-3F0F-3B172BBF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4E4-4F95-41CC-9B2B-963139F62D3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598F2B-0214-4428-5811-268469E4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0ECA75-9924-36BB-50B1-BCC0D415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54F9-5C95-4B5D-9C4E-D07D83004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7864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07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02A21-75D7-F8BD-69B2-A35BD2F7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F2A97-1361-D8E3-11CD-2D21F705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20D292-B97A-7089-561E-FC5FBF7E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4E4-4F95-41CC-9B2B-963139F62D3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1FAD1C-B8D1-69D0-2659-3E99BAF4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31515-6B23-FE96-663F-DC7C7D47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54F9-5C95-4B5D-9C4E-D07D83004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86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C4916-DF40-1483-9047-0B6B668A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5FF786-602B-FCF3-596E-C0F3275C9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7F7950-FFE8-B74D-1E43-E7F622C4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4E4-4F95-41CC-9B2B-963139F62D3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50D720-1242-CB44-D320-BA2CAEF2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BFD11-0BE2-EE69-80EA-EE585D5E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54F9-5C95-4B5D-9C4E-D07D83004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024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FDCE9-22EB-FCAA-DEFA-65D8134D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328FBC-40C6-A3BF-F7FE-A5902F78B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4664EF-7404-6D40-E9DC-C936ADEC0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45E6C9-47D0-38AD-E4A9-A6CDD279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4E4-4F95-41CC-9B2B-963139F62D3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37AEB5-AB89-35AD-B638-2B4D712E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0EE227-E8E2-B2F2-2AD6-536B5047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54F9-5C95-4B5D-9C4E-D07D83004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675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AED9-39A3-9477-6515-FB5E2B8D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A82A9B-6629-C1C1-5593-CD4246865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E0892-47A0-FF18-3F4E-7D6336062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4617FB-E6AE-7E7F-5CFE-3FA70B03E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AA1F26-7545-CD98-36C2-BF560121D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C44C40-6E73-900C-26AB-A217354E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4E4-4F95-41CC-9B2B-963139F62D3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EC0447-89A1-E84B-2C26-2C347522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2DC58E-A859-D570-E2EC-AEE21F05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54F9-5C95-4B5D-9C4E-D07D83004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843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41413-EB27-833E-AA3C-3370688B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0260E1-6C82-C40C-034A-BAB421D4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4E4-4F95-41CC-9B2B-963139F62D3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6E6D58-F14A-2C2D-BD2B-E5D0F25E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DD605E-54B6-F530-8D37-A40DF583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54F9-5C95-4B5D-9C4E-D07D83004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385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A698D4-6A54-AE1C-A829-39592F46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4E4-4F95-41CC-9B2B-963139F62D3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950261-EAFE-F8AD-F00D-7905FB59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26E7B8-6B88-37ED-50DF-969DBC32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54F9-5C95-4B5D-9C4E-D07D83004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222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4B1F0-B3BE-8BE7-C9CD-A1E6A40B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8CEF4-C0EE-D468-C373-225D4E656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B3A618-D332-3099-E0F7-46267E993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DDEE3A-112C-6871-8160-697B7616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4E4-4F95-41CC-9B2B-963139F62D3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BDD85C-629D-15C1-A166-E90013DB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C376AD-831E-73B8-09E9-8AA2E53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54F9-5C95-4B5D-9C4E-D07D83004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75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813E7-F79D-922B-3DC2-91462B60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42AE55-E67A-9895-FF48-F5A0A4542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455B48-E68D-1541-0AE7-829149AD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5B8CE1-1D8B-A54E-12D1-97E7947B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F4E4-4F95-41CC-9B2B-963139F62D3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5778BE-4049-DA88-5C7F-1B5E4818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19ABBF-55A0-D2BF-C029-A72C8D6B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54F9-5C95-4B5D-9C4E-D07D83004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69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FACCED-1D21-E3DD-35F8-9FC9825C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3B757B-E84B-D5D2-045D-804341BC2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3B503-034C-15F6-CAAC-E93477C6D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CF4E4-4F95-41CC-9B2B-963139F62D33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7BE264-B023-BB30-E2A1-7825079E6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A90CA5-6FD5-FDCF-95AC-298B0B5F7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54F9-5C95-4B5D-9C4E-D07D830045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2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D4E09A38-B931-DB17-0FCB-23E5536E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hape 0">
            <a:extLst>
              <a:ext uri="{FF2B5EF4-FFF2-40B4-BE49-F238E27FC236}">
                <a16:creationId xmlns:a16="http://schemas.microsoft.com/office/drawing/2014/main" id="{3CDD0410-8866-E96A-0BB2-0FE07451B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  <p:txBody>
          <a:bodyPr/>
          <a:lstStyle/>
          <a:p>
            <a:endParaRPr lang="es-CO" sz="150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7C705F79-1A30-5BD1-E5E9-42B81438C003}"/>
              </a:ext>
            </a:extLst>
          </p:cNvPr>
          <p:cNvSpPr/>
          <p:nvPr/>
        </p:nvSpPr>
        <p:spPr>
          <a:xfrm>
            <a:off x="4217483" y="609589"/>
            <a:ext cx="9258300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</a:rPr>
              <a:t>SENTENCIAS DDL </a:t>
            </a:r>
            <a:endParaRPr lang="en-US" sz="3645" dirty="0"/>
          </a:p>
        </p:txBody>
      </p:sp>
      <p:sp>
        <p:nvSpPr>
          <p:cNvPr id="2" name="Shape 2">
            <a:extLst>
              <a:ext uri="{FF2B5EF4-FFF2-40B4-BE49-F238E27FC236}">
                <a16:creationId xmlns:a16="http://schemas.microsoft.com/office/drawing/2014/main" id="{DFA9F303-2FC0-7685-EEA9-4C0C49853656}"/>
              </a:ext>
            </a:extLst>
          </p:cNvPr>
          <p:cNvSpPr/>
          <p:nvPr/>
        </p:nvSpPr>
        <p:spPr>
          <a:xfrm>
            <a:off x="357769" y="1766876"/>
            <a:ext cx="11476463" cy="4687241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r>
              <a:rPr lang="es-CO" sz="1500" dirty="0">
                <a:solidFill>
                  <a:schemeClr val="bg1"/>
                </a:solidFill>
              </a:rPr>
              <a:t>CREACION DE TABLAS</a:t>
            </a: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 err="1">
                <a:solidFill>
                  <a:schemeClr val="bg1"/>
                </a:solidFill>
              </a:rPr>
              <a:t>create</a:t>
            </a:r>
            <a:r>
              <a:rPr lang="es-CO" sz="1500" dirty="0">
                <a:solidFill>
                  <a:schemeClr val="bg1"/>
                </a:solidFill>
              </a:rPr>
              <a:t> table usuario (Nombres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(20), apellidos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(20), </a:t>
            </a:r>
            <a:r>
              <a:rPr lang="es-CO" sz="1500" dirty="0" err="1">
                <a:solidFill>
                  <a:schemeClr val="bg1"/>
                </a:solidFill>
              </a:rPr>
              <a:t>identificacion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(15), </a:t>
            </a:r>
            <a:r>
              <a:rPr lang="es-CO" sz="1500" dirty="0" err="1">
                <a:solidFill>
                  <a:schemeClr val="bg1"/>
                </a:solidFill>
              </a:rPr>
              <a:t>telefono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(20), correo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(20), </a:t>
            </a:r>
            <a:r>
              <a:rPr lang="es-CO" sz="1500" dirty="0" err="1">
                <a:solidFill>
                  <a:schemeClr val="bg1"/>
                </a:solidFill>
              </a:rPr>
              <a:t>f_nacimiento</a:t>
            </a:r>
            <a:r>
              <a:rPr lang="es-CO" sz="1500" dirty="0">
                <a:solidFill>
                  <a:schemeClr val="bg1"/>
                </a:solidFill>
              </a:rPr>
              <a:t> date, </a:t>
            </a:r>
            <a:r>
              <a:rPr lang="es-CO" sz="1500" dirty="0" err="1">
                <a:solidFill>
                  <a:schemeClr val="bg1"/>
                </a:solidFill>
              </a:rPr>
              <a:t>primary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key</a:t>
            </a:r>
            <a:r>
              <a:rPr lang="es-CO" sz="1500" dirty="0">
                <a:solidFill>
                  <a:schemeClr val="bg1"/>
                </a:solidFill>
              </a:rPr>
              <a:t> (</a:t>
            </a:r>
            <a:r>
              <a:rPr lang="es-CO" sz="1500" dirty="0" err="1">
                <a:solidFill>
                  <a:schemeClr val="bg1"/>
                </a:solidFill>
              </a:rPr>
              <a:t>identificacion</a:t>
            </a:r>
            <a:r>
              <a:rPr lang="es-CO" sz="1500" dirty="0">
                <a:solidFill>
                  <a:schemeClr val="bg1"/>
                </a:solidFill>
              </a:rPr>
              <a:t>));</a:t>
            </a: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 err="1">
                <a:solidFill>
                  <a:schemeClr val="bg1"/>
                </a:solidFill>
              </a:rPr>
              <a:t>create</a:t>
            </a:r>
            <a:r>
              <a:rPr lang="es-CO" sz="1500" dirty="0">
                <a:solidFill>
                  <a:schemeClr val="bg1"/>
                </a:solidFill>
              </a:rPr>
              <a:t> table </a:t>
            </a:r>
            <a:r>
              <a:rPr lang="es-CO" sz="1500" dirty="0" err="1">
                <a:solidFill>
                  <a:schemeClr val="bg1"/>
                </a:solidFill>
              </a:rPr>
              <a:t>usuario_casa</a:t>
            </a:r>
            <a:r>
              <a:rPr lang="es-CO" sz="1500" dirty="0">
                <a:solidFill>
                  <a:schemeClr val="bg1"/>
                </a:solidFill>
              </a:rPr>
              <a:t> (</a:t>
            </a:r>
            <a:r>
              <a:rPr lang="es-CO" sz="1500" dirty="0" err="1">
                <a:solidFill>
                  <a:schemeClr val="bg1"/>
                </a:solidFill>
              </a:rPr>
              <a:t>id_casa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int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auto_increment</a:t>
            </a:r>
            <a:r>
              <a:rPr lang="es-CO" sz="1500" dirty="0">
                <a:solidFill>
                  <a:schemeClr val="bg1"/>
                </a:solidFill>
              </a:rPr>
              <a:t>, </a:t>
            </a:r>
            <a:r>
              <a:rPr lang="es-CO" sz="1500" dirty="0" err="1">
                <a:solidFill>
                  <a:schemeClr val="bg1"/>
                </a:solidFill>
              </a:rPr>
              <a:t>identificacion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(15), casa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(10), </a:t>
            </a:r>
            <a:r>
              <a:rPr lang="es-CO" sz="1500" dirty="0" err="1">
                <a:solidFill>
                  <a:schemeClr val="bg1"/>
                </a:solidFill>
              </a:rPr>
              <a:t>primary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key</a:t>
            </a:r>
            <a:r>
              <a:rPr lang="es-CO" sz="1500" dirty="0">
                <a:solidFill>
                  <a:schemeClr val="bg1"/>
                </a:solidFill>
              </a:rPr>
              <a:t> (</a:t>
            </a:r>
            <a:r>
              <a:rPr lang="es-CO" sz="1500" dirty="0" err="1">
                <a:solidFill>
                  <a:schemeClr val="bg1"/>
                </a:solidFill>
              </a:rPr>
              <a:t>id_casa</a:t>
            </a:r>
            <a:r>
              <a:rPr lang="es-CO" sz="1500" dirty="0">
                <a:solidFill>
                  <a:schemeClr val="bg1"/>
                </a:solidFill>
              </a:rPr>
              <a:t>));</a:t>
            </a: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 err="1">
                <a:solidFill>
                  <a:schemeClr val="bg1"/>
                </a:solidFill>
              </a:rPr>
              <a:t>create</a:t>
            </a:r>
            <a:r>
              <a:rPr lang="es-CO" sz="1500" dirty="0">
                <a:solidFill>
                  <a:schemeClr val="bg1"/>
                </a:solidFill>
              </a:rPr>
              <a:t> table </a:t>
            </a:r>
            <a:r>
              <a:rPr lang="es-CO" sz="1500" dirty="0" err="1">
                <a:solidFill>
                  <a:schemeClr val="bg1"/>
                </a:solidFill>
              </a:rPr>
              <a:t>usuario_parqueadero</a:t>
            </a:r>
            <a:r>
              <a:rPr lang="es-CO" sz="1500" dirty="0">
                <a:solidFill>
                  <a:schemeClr val="bg1"/>
                </a:solidFill>
              </a:rPr>
              <a:t> (</a:t>
            </a:r>
            <a:r>
              <a:rPr lang="es-CO" sz="1500" dirty="0" err="1">
                <a:solidFill>
                  <a:schemeClr val="bg1"/>
                </a:solidFill>
              </a:rPr>
              <a:t>id_parqueadero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(4), </a:t>
            </a:r>
            <a:r>
              <a:rPr lang="es-CO" sz="1500" dirty="0" err="1">
                <a:solidFill>
                  <a:schemeClr val="bg1"/>
                </a:solidFill>
              </a:rPr>
              <a:t>identificacion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(15), </a:t>
            </a:r>
            <a:r>
              <a:rPr lang="es-CO" sz="1500" dirty="0" err="1">
                <a:solidFill>
                  <a:schemeClr val="bg1"/>
                </a:solidFill>
              </a:rPr>
              <a:t>fecha_arrendado</a:t>
            </a:r>
            <a:r>
              <a:rPr lang="es-CO" sz="1500" dirty="0">
                <a:solidFill>
                  <a:schemeClr val="bg1"/>
                </a:solidFill>
              </a:rPr>
              <a:t> date, </a:t>
            </a:r>
            <a:r>
              <a:rPr lang="es-CO" sz="1500" dirty="0" err="1">
                <a:solidFill>
                  <a:schemeClr val="bg1"/>
                </a:solidFill>
              </a:rPr>
              <a:t>primary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key</a:t>
            </a:r>
            <a:r>
              <a:rPr lang="es-CO" sz="1500" dirty="0">
                <a:solidFill>
                  <a:schemeClr val="bg1"/>
                </a:solidFill>
              </a:rPr>
              <a:t> (</a:t>
            </a:r>
            <a:r>
              <a:rPr lang="es-CO" sz="1500" dirty="0" err="1">
                <a:solidFill>
                  <a:schemeClr val="bg1"/>
                </a:solidFill>
              </a:rPr>
              <a:t>id_parqueadero</a:t>
            </a:r>
            <a:r>
              <a:rPr lang="es-CO" sz="1500" dirty="0">
                <a:solidFill>
                  <a:schemeClr val="bg1"/>
                </a:solidFill>
              </a:rPr>
              <a:t>));</a:t>
            </a: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 err="1">
                <a:solidFill>
                  <a:schemeClr val="bg1"/>
                </a:solidFill>
              </a:rPr>
              <a:t>create</a:t>
            </a:r>
            <a:r>
              <a:rPr lang="es-CO" sz="1500" dirty="0">
                <a:solidFill>
                  <a:schemeClr val="bg1"/>
                </a:solidFill>
              </a:rPr>
              <a:t> table </a:t>
            </a:r>
            <a:r>
              <a:rPr lang="es-CO" sz="1500" dirty="0" err="1">
                <a:solidFill>
                  <a:schemeClr val="bg1"/>
                </a:solidFill>
              </a:rPr>
              <a:t>reserva_evento</a:t>
            </a:r>
            <a:r>
              <a:rPr lang="es-CO" sz="1500" dirty="0">
                <a:solidFill>
                  <a:schemeClr val="bg1"/>
                </a:solidFill>
              </a:rPr>
              <a:t>(</a:t>
            </a:r>
            <a:r>
              <a:rPr lang="es-CO" sz="1500" dirty="0" err="1">
                <a:solidFill>
                  <a:schemeClr val="bg1"/>
                </a:solidFill>
              </a:rPr>
              <a:t>id_reserva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int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auto_increment,id_evento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(4), </a:t>
            </a:r>
            <a:r>
              <a:rPr lang="es-CO" sz="1500" dirty="0" err="1">
                <a:solidFill>
                  <a:schemeClr val="bg1"/>
                </a:solidFill>
              </a:rPr>
              <a:t>identificacion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(15), </a:t>
            </a:r>
            <a:r>
              <a:rPr lang="es-CO" sz="1500" dirty="0" err="1">
                <a:solidFill>
                  <a:schemeClr val="bg1"/>
                </a:solidFill>
              </a:rPr>
              <a:t>fechaEvento</a:t>
            </a:r>
            <a:r>
              <a:rPr lang="es-CO" sz="1500" dirty="0">
                <a:solidFill>
                  <a:schemeClr val="bg1"/>
                </a:solidFill>
              </a:rPr>
              <a:t> date, </a:t>
            </a:r>
            <a:r>
              <a:rPr lang="es-CO" sz="1500" dirty="0" err="1">
                <a:solidFill>
                  <a:schemeClr val="bg1"/>
                </a:solidFill>
              </a:rPr>
              <a:t>primary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key</a:t>
            </a:r>
            <a:r>
              <a:rPr lang="es-CO" sz="1500" dirty="0">
                <a:solidFill>
                  <a:schemeClr val="bg1"/>
                </a:solidFill>
              </a:rPr>
              <a:t> (</a:t>
            </a:r>
            <a:r>
              <a:rPr lang="es-CO" sz="1500" dirty="0" err="1">
                <a:solidFill>
                  <a:schemeClr val="bg1"/>
                </a:solidFill>
              </a:rPr>
              <a:t>id_reserva</a:t>
            </a:r>
            <a:r>
              <a:rPr lang="es-CO" sz="1500" dirty="0">
                <a:solidFill>
                  <a:schemeClr val="bg1"/>
                </a:solidFill>
              </a:rPr>
              <a:t>));</a:t>
            </a: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 err="1">
                <a:solidFill>
                  <a:schemeClr val="bg1"/>
                </a:solidFill>
              </a:rPr>
              <a:t>create</a:t>
            </a:r>
            <a:r>
              <a:rPr lang="es-CO" sz="1500" dirty="0">
                <a:solidFill>
                  <a:schemeClr val="bg1"/>
                </a:solidFill>
              </a:rPr>
              <a:t> table eventos(</a:t>
            </a:r>
            <a:r>
              <a:rPr lang="es-CO" sz="1500" dirty="0" err="1">
                <a:solidFill>
                  <a:schemeClr val="bg1"/>
                </a:solidFill>
              </a:rPr>
              <a:t>id_evento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(4), evento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(20), </a:t>
            </a:r>
            <a:r>
              <a:rPr lang="es-CO" sz="1500" dirty="0" err="1">
                <a:solidFill>
                  <a:schemeClr val="bg1"/>
                </a:solidFill>
              </a:rPr>
              <a:t>primary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key</a:t>
            </a:r>
            <a:r>
              <a:rPr lang="es-CO" sz="1500" dirty="0">
                <a:solidFill>
                  <a:schemeClr val="bg1"/>
                </a:solidFill>
              </a:rPr>
              <a:t> (</a:t>
            </a:r>
            <a:r>
              <a:rPr lang="es-CO" sz="1500" dirty="0" err="1">
                <a:solidFill>
                  <a:schemeClr val="bg1"/>
                </a:solidFill>
              </a:rPr>
              <a:t>id_evento</a:t>
            </a:r>
            <a:r>
              <a:rPr lang="es-CO" sz="1500" dirty="0">
                <a:solidFill>
                  <a:schemeClr val="bg1"/>
                </a:solidFill>
              </a:rPr>
              <a:t>));</a:t>
            </a: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 err="1">
                <a:solidFill>
                  <a:schemeClr val="bg1"/>
                </a:solidFill>
              </a:rPr>
              <a:t>create</a:t>
            </a:r>
            <a:r>
              <a:rPr lang="es-CO" sz="1500" dirty="0">
                <a:solidFill>
                  <a:schemeClr val="bg1"/>
                </a:solidFill>
              </a:rPr>
              <a:t> table </a:t>
            </a:r>
            <a:r>
              <a:rPr lang="es-CO" sz="1500" dirty="0" err="1">
                <a:solidFill>
                  <a:schemeClr val="bg1"/>
                </a:solidFill>
              </a:rPr>
              <a:t>usuario_roles</a:t>
            </a:r>
            <a:r>
              <a:rPr lang="es-CO" sz="1500" dirty="0">
                <a:solidFill>
                  <a:schemeClr val="bg1"/>
                </a:solidFill>
              </a:rPr>
              <a:t>(</a:t>
            </a:r>
            <a:r>
              <a:rPr lang="es-CO" sz="1500" dirty="0" err="1">
                <a:solidFill>
                  <a:schemeClr val="bg1"/>
                </a:solidFill>
              </a:rPr>
              <a:t>identificacion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(15), </a:t>
            </a:r>
            <a:r>
              <a:rPr lang="es-CO" sz="1500" dirty="0" err="1">
                <a:solidFill>
                  <a:schemeClr val="bg1"/>
                </a:solidFill>
              </a:rPr>
              <a:t>codroles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(20), </a:t>
            </a:r>
            <a:r>
              <a:rPr lang="es-CO" sz="1500" dirty="0" err="1">
                <a:solidFill>
                  <a:schemeClr val="bg1"/>
                </a:solidFill>
              </a:rPr>
              <a:t>primary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key</a:t>
            </a:r>
            <a:r>
              <a:rPr lang="es-CO" sz="1500" dirty="0">
                <a:solidFill>
                  <a:schemeClr val="bg1"/>
                </a:solidFill>
              </a:rPr>
              <a:t> (</a:t>
            </a:r>
            <a:r>
              <a:rPr lang="es-CO" sz="1500" dirty="0" err="1">
                <a:solidFill>
                  <a:schemeClr val="bg1"/>
                </a:solidFill>
              </a:rPr>
              <a:t>identificacion</a:t>
            </a:r>
            <a:r>
              <a:rPr lang="es-CO" sz="1500" dirty="0">
                <a:solidFill>
                  <a:schemeClr val="bg1"/>
                </a:solidFill>
              </a:rPr>
              <a:t>));</a:t>
            </a: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 err="1">
                <a:solidFill>
                  <a:schemeClr val="bg1"/>
                </a:solidFill>
              </a:rPr>
              <a:t>create</a:t>
            </a:r>
            <a:r>
              <a:rPr lang="es-CO" sz="1500" dirty="0">
                <a:solidFill>
                  <a:schemeClr val="bg1"/>
                </a:solidFill>
              </a:rPr>
              <a:t> table roles(</a:t>
            </a:r>
            <a:r>
              <a:rPr lang="es-CO" sz="1500" dirty="0" err="1">
                <a:solidFill>
                  <a:schemeClr val="bg1"/>
                </a:solidFill>
              </a:rPr>
              <a:t>codroles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(20),roles </a:t>
            </a:r>
            <a:r>
              <a:rPr lang="es-CO" sz="1500" dirty="0" err="1">
                <a:solidFill>
                  <a:schemeClr val="bg1"/>
                </a:solidFill>
              </a:rPr>
              <a:t>varchar</a:t>
            </a:r>
            <a:r>
              <a:rPr lang="es-CO" sz="1500" dirty="0">
                <a:solidFill>
                  <a:schemeClr val="bg1"/>
                </a:solidFill>
              </a:rPr>
              <a:t> (20), </a:t>
            </a:r>
            <a:r>
              <a:rPr lang="es-CO" sz="1500" dirty="0" err="1">
                <a:solidFill>
                  <a:schemeClr val="bg1"/>
                </a:solidFill>
              </a:rPr>
              <a:t>primary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key</a:t>
            </a:r>
            <a:r>
              <a:rPr lang="es-CO" sz="1500" dirty="0">
                <a:solidFill>
                  <a:schemeClr val="bg1"/>
                </a:solidFill>
              </a:rPr>
              <a:t> (</a:t>
            </a:r>
            <a:r>
              <a:rPr lang="es-CO" sz="1500" dirty="0" err="1">
                <a:solidFill>
                  <a:schemeClr val="bg1"/>
                </a:solidFill>
              </a:rPr>
              <a:t>codroles</a:t>
            </a:r>
            <a:r>
              <a:rPr lang="es-CO" sz="1500" dirty="0">
                <a:solidFill>
                  <a:schemeClr val="bg1"/>
                </a:solidFill>
              </a:rPr>
              <a:t>));</a:t>
            </a:r>
          </a:p>
          <a:p>
            <a:endParaRPr lang="es-CO" sz="1500" dirty="0"/>
          </a:p>
          <a:p>
            <a:endParaRPr lang="es-CO" sz="15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B815B05F-A219-949D-F75B-21091DE3CAD5}"/>
              </a:ext>
            </a:extLst>
          </p:cNvPr>
          <p:cNvSpPr/>
          <p:nvPr/>
        </p:nvSpPr>
        <p:spPr>
          <a:xfrm>
            <a:off x="1360977" y="2150429"/>
            <a:ext cx="9074707" cy="2035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248524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D4E09A38-B931-DB17-0FCB-23E5536E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hape 0">
            <a:extLst>
              <a:ext uri="{FF2B5EF4-FFF2-40B4-BE49-F238E27FC236}">
                <a16:creationId xmlns:a16="http://schemas.microsoft.com/office/drawing/2014/main" id="{3CDD0410-8866-E96A-0BB2-0FE07451B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  <p:txBody>
          <a:bodyPr/>
          <a:lstStyle/>
          <a:p>
            <a:endParaRPr lang="es-CO" sz="150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7C705F79-1A30-5BD1-E5E9-42B81438C003}"/>
              </a:ext>
            </a:extLst>
          </p:cNvPr>
          <p:cNvSpPr/>
          <p:nvPr/>
        </p:nvSpPr>
        <p:spPr>
          <a:xfrm>
            <a:off x="4217483" y="609589"/>
            <a:ext cx="9258300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</a:rPr>
              <a:t>SENTENCIAS DDL </a:t>
            </a:r>
            <a:endParaRPr lang="en-US" sz="3645" dirty="0"/>
          </a:p>
        </p:txBody>
      </p:sp>
      <p:sp>
        <p:nvSpPr>
          <p:cNvPr id="2" name="Shape 2">
            <a:extLst>
              <a:ext uri="{FF2B5EF4-FFF2-40B4-BE49-F238E27FC236}">
                <a16:creationId xmlns:a16="http://schemas.microsoft.com/office/drawing/2014/main" id="{DFA9F303-2FC0-7685-EEA9-4C0C49853656}"/>
              </a:ext>
            </a:extLst>
          </p:cNvPr>
          <p:cNvSpPr/>
          <p:nvPr/>
        </p:nvSpPr>
        <p:spPr>
          <a:xfrm>
            <a:off x="246255" y="1488095"/>
            <a:ext cx="11639086" cy="4979613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r>
              <a:rPr lang="es-CO" sz="1500" dirty="0">
                <a:solidFill>
                  <a:schemeClr val="bg1"/>
                </a:solidFill>
              </a:rPr>
              <a:t>LLAVES FORANEAS </a:t>
            </a: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alter table </a:t>
            </a:r>
            <a:r>
              <a:rPr lang="es-CO" sz="1500" dirty="0" err="1">
                <a:solidFill>
                  <a:schemeClr val="bg1"/>
                </a:solidFill>
              </a:rPr>
              <a:t>usario_casa</a:t>
            </a:r>
            <a:r>
              <a:rPr lang="es-CO" sz="1500" dirty="0">
                <a:solidFill>
                  <a:schemeClr val="bg1"/>
                </a:solidFill>
              </a:rPr>
              <a:t> ADD FOREIGN KEY (</a:t>
            </a:r>
            <a:r>
              <a:rPr lang="es-CO" sz="1500" dirty="0" err="1">
                <a:solidFill>
                  <a:schemeClr val="bg1"/>
                </a:solidFill>
              </a:rPr>
              <a:t>identificacion</a:t>
            </a:r>
            <a:r>
              <a:rPr lang="es-CO" sz="1500" dirty="0">
                <a:solidFill>
                  <a:schemeClr val="bg1"/>
                </a:solidFill>
              </a:rPr>
              <a:t>)</a:t>
            </a:r>
          </a:p>
          <a:p>
            <a:r>
              <a:rPr lang="es-CO" sz="1500" dirty="0" err="1">
                <a:solidFill>
                  <a:schemeClr val="bg1"/>
                </a:solidFill>
              </a:rPr>
              <a:t>references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usuario(</a:t>
            </a:r>
            <a:r>
              <a:rPr lang="es-CO" sz="1500" dirty="0" err="1">
                <a:solidFill>
                  <a:schemeClr val="bg1"/>
                </a:solidFill>
              </a:rPr>
              <a:t>identificacion</a:t>
            </a:r>
            <a:r>
              <a:rPr lang="es-CO" sz="1500" dirty="0">
                <a:solidFill>
                  <a:schemeClr val="bg1"/>
                </a:solidFill>
              </a:rPr>
              <a:t>);</a:t>
            </a: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alter table </a:t>
            </a:r>
            <a:r>
              <a:rPr lang="es-CO" sz="1500" dirty="0" err="1">
                <a:solidFill>
                  <a:schemeClr val="bg1"/>
                </a:solidFill>
              </a:rPr>
              <a:t>usario_parqueadero</a:t>
            </a:r>
            <a:r>
              <a:rPr lang="es-CO" sz="1500" dirty="0">
                <a:solidFill>
                  <a:schemeClr val="bg1"/>
                </a:solidFill>
              </a:rPr>
              <a:t> ADD FOREIGN KEY (</a:t>
            </a:r>
            <a:r>
              <a:rPr lang="es-CO" sz="1500" dirty="0" err="1">
                <a:solidFill>
                  <a:schemeClr val="bg1"/>
                </a:solidFill>
              </a:rPr>
              <a:t>identificacion</a:t>
            </a:r>
            <a:r>
              <a:rPr lang="es-CO" sz="1500" dirty="0">
                <a:solidFill>
                  <a:schemeClr val="bg1"/>
                </a:solidFill>
              </a:rPr>
              <a:t>)</a:t>
            </a:r>
          </a:p>
          <a:p>
            <a:r>
              <a:rPr lang="es-CO" sz="1500" dirty="0" err="1">
                <a:solidFill>
                  <a:schemeClr val="bg1"/>
                </a:solidFill>
              </a:rPr>
              <a:t>references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usuario(</a:t>
            </a:r>
            <a:r>
              <a:rPr lang="es-CO" sz="1500" dirty="0" err="1">
                <a:solidFill>
                  <a:schemeClr val="bg1"/>
                </a:solidFill>
              </a:rPr>
              <a:t>identificacion</a:t>
            </a:r>
            <a:r>
              <a:rPr lang="es-CO" sz="1500" dirty="0">
                <a:solidFill>
                  <a:schemeClr val="bg1"/>
                </a:solidFill>
              </a:rPr>
              <a:t>);</a:t>
            </a: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alter table </a:t>
            </a:r>
            <a:r>
              <a:rPr lang="es-CO" sz="1500" dirty="0" err="1">
                <a:solidFill>
                  <a:schemeClr val="bg1"/>
                </a:solidFill>
              </a:rPr>
              <a:t>usario_roles</a:t>
            </a:r>
            <a:r>
              <a:rPr lang="es-CO" sz="1500" dirty="0">
                <a:solidFill>
                  <a:schemeClr val="bg1"/>
                </a:solidFill>
              </a:rPr>
              <a:t> ADD FOREIGN KEY (</a:t>
            </a:r>
            <a:r>
              <a:rPr lang="es-CO" sz="1500" dirty="0" err="1">
                <a:solidFill>
                  <a:schemeClr val="bg1"/>
                </a:solidFill>
              </a:rPr>
              <a:t>codroles</a:t>
            </a:r>
            <a:r>
              <a:rPr lang="es-CO" sz="1500" dirty="0">
                <a:solidFill>
                  <a:schemeClr val="bg1"/>
                </a:solidFill>
              </a:rPr>
              <a:t>)</a:t>
            </a:r>
          </a:p>
          <a:p>
            <a:r>
              <a:rPr lang="es-CO" sz="1500" dirty="0" err="1">
                <a:solidFill>
                  <a:schemeClr val="bg1"/>
                </a:solidFill>
              </a:rPr>
              <a:t>references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roles(</a:t>
            </a:r>
            <a:r>
              <a:rPr lang="es-CO" sz="1500" dirty="0" err="1">
                <a:solidFill>
                  <a:schemeClr val="bg1"/>
                </a:solidFill>
              </a:rPr>
              <a:t>codroles</a:t>
            </a:r>
            <a:r>
              <a:rPr lang="es-CO" sz="1500" dirty="0">
                <a:solidFill>
                  <a:schemeClr val="bg1"/>
                </a:solidFill>
              </a:rPr>
              <a:t>);</a:t>
            </a: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alter table </a:t>
            </a:r>
            <a:r>
              <a:rPr lang="es-CO" sz="1500" dirty="0" err="1">
                <a:solidFill>
                  <a:schemeClr val="bg1"/>
                </a:solidFill>
              </a:rPr>
              <a:t>reserva_evento</a:t>
            </a:r>
            <a:r>
              <a:rPr lang="es-CO" sz="1500" dirty="0">
                <a:solidFill>
                  <a:schemeClr val="bg1"/>
                </a:solidFill>
              </a:rPr>
              <a:t> ADD FOREIGN KEY (</a:t>
            </a:r>
            <a:r>
              <a:rPr lang="es-CO" sz="1500" dirty="0" err="1">
                <a:solidFill>
                  <a:schemeClr val="bg1"/>
                </a:solidFill>
              </a:rPr>
              <a:t>identificacion</a:t>
            </a:r>
            <a:r>
              <a:rPr lang="es-CO" sz="1500" dirty="0">
                <a:solidFill>
                  <a:schemeClr val="bg1"/>
                </a:solidFill>
              </a:rPr>
              <a:t>)</a:t>
            </a:r>
          </a:p>
          <a:p>
            <a:r>
              <a:rPr lang="es-CO" sz="1500" dirty="0" err="1">
                <a:solidFill>
                  <a:schemeClr val="bg1"/>
                </a:solidFill>
              </a:rPr>
              <a:t>references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usuario(</a:t>
            </a:r>
            <a:r>
              <a:rPr lang="es-CO" sz="1500" dirty="0" err="1">
                <a:solidFill>
                  <a:schemeClr val="bg1"/>
                </a:solidFill>
              </a:rPr>
              <a:t>identificacion</a:t>
            </a:r>
            <a:r>
              <a:rPr lang="es-CO" sz="1500" dirty="0">
                <a:solidFill>
                  <a:schemeClr val="bg1"/>
                </a:solidFill>
              </a:rPr>
              <a:t>);</a:t>
            </a: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alter table eventos ADD FOREIGN KEY (</a:t>
            </a:r>
            <a:r>
              <a:rPr lang="es-CO" sz="1500" dirty="0" err="1">
                <a:solidFill>
                  <a:schemeClr val="bg1"/>
                </a:solidFill>
              </a:rPr>
              <a:t>reserva_evento</a:t>
            </a:r>
            <a:r>
              <a:rPr lang="es-CO" sz="1500" dirty="0">
                <a:solidFill>
                  <a:schemeClr val="bg1"/>
                </a:solidFill>
              </a:rPr>
              <a:t>)</a:t>
            </a:r>
          </a:p>
          <a:p>
            <a:r>
              <a:rPr lang="es-CO" sz="1500" dirty="0" err="1">
                <a:solidFill>
                  <a:schemeClr val="bg1"/>
                </a:solidFill>
              </a:rPr>
              <a:t>references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eventos(</a:t>
            </a:r>
            <a:r>
              <a:rPr lang="es-CO" sz="1500" dirty="0" err="1">
                <a:solidFill>
                  <a:schemeClr val="bg1"/>
                </a:solidFill>
              </a:rPr>
              <a:t>id_evento</a:t>
            </a:r>
            <a:r>
              <a:rPr lang="es-CO" sz="1500" dirty="0">
                <a:solidFill>
                  <a:schemeClr val="bg1"/>
                </a:solidFill>
              </a:rPr>
              <a:t>);</a:t>
            </a:r>
            <a:endParaRPr lang="es-CO" sz="1500" dirty="0"/>
          </a:p>
          <a:p>
            <a:endParaRPr lang="es-CO" sz="15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B815B05F-A219-949D-F75B-21091DE3CAD5}"/>
              </a:ext>
            </a:extLst>
          </p:cNvPr>
          <p:cNvSpPr/>
          <p:nvPr/>
        </p:nvSpPr>
        <p:spPr>
          <a:xfrm>
            <a:off x="1360977" y="2150429"/>
            <a:ext cx="9074707" cy="2035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17005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D4E09A38-B931-DB17-0FCB-23E5536E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hape 0">
            <a:extLst>
              <a:ext uri="{FF2B5EF4-FFF2-40B4-BE49-F238E27FC236}">
                <a16:creationId xmlns:a16="http://schemas.microsoft.com/office/drawing/2014/main" id="{3CDD0410-8866-E96A-0BB2-0FE07451B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  <p:txBody>
          <a:bodyPr/>
          <a:lstStyle/>
          <a:p>
            <a:endParaRPr lang="es-CO" sz="150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7C705F79-1A30-5BD1-E5E9-42B81438C003}"/>
              </a:ext>
            </a:extLst>
          </p:cNvPr>
          <p:cNvSpPr/>
          <p:nvPr/>
        </p:nvSpPr>
        <p:spPr>
          <a:xfrm>
            <a:off x="3808606" y="196981"/>
            <a:ext cx="9258300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</a:rPr>
              <a:t>SENTENCIAS DML </a:t>
            </a:r>
            <a:endParaRPr lang="en-US" sz="3645" dirty="0"/>
          </a:p>
        </p:txBody>
      </p:sp>
      <p:sp>
        <p:nvSpPr>
          <p:cNvPr id="2" name="Shape 2">
            <a:extLst>
              <a:ext uri="{FF2B5EF4-FFF2-40B4-BE49-F238E27FC236}">
                <a16:creationId xmlns:a16="http://schemas.microsoft.com/office/drawing/2014/main" id="{DFA9F303-2FC0-7685-EEA9-4C0C49853656}"/>
              </a:ext>
            </a:extLst>
          </p:cNvPr>
          <p:cNvSpPr/>
          <p:nvPr/>
        </p:nvSpPr>
        <p:spPr>
          <a:xfrm>
            <a:off x="276457" y="1097802"/>
            <a:ext cx="11639086" cy="5472124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r>
              <a:rPr lang="es-CO" sz="1500" dirty="0" err="1">
                <a:solidFill>
                  <a:schemeClr val="bg1"/>
                </a:solidFill>
              </a:rPr>
              <a:t>insert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into</a:t>
            </a:r>
            <a:r>
              <a:rPr lang="es-CO" sz="1500" dirty="0">
                <a:solidFill>
                  <a:schemeClr val="bg1"/>
                </a:solidFill>
              </a:rPr>
              <a:t> usuario </a:t>
            </a:r>
            <a:r>
              <a:rPr lang="es-CO" sz="1500" dirty="0" err="1">
                <a:solidFill>
                  <a:schemeClr val="bg1"/>
                </a:solidFill>
              </a:rPr>
              <a:t>values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    -&gt; ("francisco","calderon","1023146523","310234765","franE23@gmail.com ","2004-02-14"),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("juan","perez","97455876","3142546543","jupe12@gmail.com","1982-07-17"),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</a:t>
            </a:r>
            <a:r>
              <a:rPr lang="es-CO" sz="1500" dirty="0" err="1">
                <a:solidFill>
                  <a:schemeClr val="bg1"/>
                </a:solidFill>
              </a:rPr>
              <a:t>angelica</a:t>
            </a:r>
            <a:r>
              <a:rPr lang="es-CO" sz="1500" dirty="0">
                <a:solidFill>
                  <a:schemeClr val="bg1"/>
                </a:solidFill>
              </a:rPr>
              <a:t>","duarte"," 99425542","3022523543","sofia87@gmail.com","1990-09-09"),	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("luisa","calderon","1010231010","30323234512","luc123@gmail.com","2008-04-14"),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("carlos","baron","1000322100","3143109732","barc@gmail.com","2000-01-31");</a:t>
            </a:r>
          </a:p>
          <a:p>
            <a:r>
              <a:rPr lang="es-CO" sz="1500" dirty="0" err="1">
                <a:solidFill>
                  <a:schemeClr val="bg1"/>
                </a:solidFill>
              </a:rPr>
              <a:t>insert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into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usuario_casa</a:t>
            </a:r>
            <a:r>
              <a:rPr lang="es-CO" sz="1500" dirty="0">
                <a:solidFill>
                  <a:schemeClr val="bg1"/>
                </a:solidFill>
              </a:rPr>
              <a:t> (</a:t>
            </a:r>
            <a:r>
              <a:rPr lang="es-CO" sz="1500" dirty="0" err="1">
                <a:solidFill>
                  <a:schemeClr val="bg1"/>
                </a:solidFill>
              </a:rPr>
              <a:t>identificacion</a:t>
            </a:r>
            <a:r>
              <a:rPr lang="es-CO" sz="1500" dirty="0">
                <a:solidFill>
                  <a:schemeClr val="bg1"/>
                </a:solidFill>
              </a:rPr>
              <a:t>, casa)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</a:t>
            </a:r>
            <a:r>
              <a:rPr lang="es-CO" sz="1500" dirty="0" err="1">
                <a:solidFill>
                  <a:schemeClr val="bg1"/>
                </a:solidFill>
              </a:rPr>
              <a:t>values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    -&gt; ("99425542","casa_001"),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("1000322100","casa_002");</a:t>
            </a:r>
          </a:p>
          <a:p>
            <a:r>
              <a:rPr lang="es-CO" sz="1500" dirty="0" err="1">
                <a:solidFill>
                  <a:schemeClr val="bg1"/>
                </a:solidFill>
              </a:rPr>
              <a:t>insert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into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usuario_parqueadero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	</a:t>
            </a:r>
            <a:r>
              <a:rPr lang="es-CO" sz="1500" dirty="0" err="1">
                <a:solidFill>
                  <a:schemeClr val="bg1"/>
                </a:solidFill>
              </a:rPr>
              <a:t>values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    -&gt; ("1","99425542","2024-04-06"),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("2","99425542","2024-04-06"),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("3","97455876","2024-04-06"),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("4","97455876","2024-04-06");</a:t>
            </a:r>
          </a:p>
          <a:p>
            <a:r>
              <a:rPr lang="es-CO" sz="1500" dirty="0" err="1">
                <a:solidFill>
                  <a:schemeClr val="bg1"/>
                </a:solidFill>
              </a:rPr>
              <a:t>insert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into</a:t>
            </a:r>
            <a:r>
              <a:rPr lang="es-CO" sz="1500" dirty="0">
                <a:solidFill>
                  <a:schemeClr val="bg1"/>
                </a:solidFill>
              </a:rPr>
              <a:t> roles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	</a:t>
            </a:r>
            <a:r>
              <a:rPr lang="es-CO" sz="1500" dirty="0" err="1">
                <a:solidFill>
                  <a:schemeClr val="bg1"/>
                </a:solidFill>
              </a:rPr>
              <a:t>values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    -&gt; ("01","administrador"),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("02","vigilante"),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("03","propietario"),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("04","arrendatario"),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("10","visitante");</a:t>
            </a: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B815B05F-A219-949D-F75B-21091DE3CAD5}"/>
              </a:ext>
            </a:extLst>
          </p:cNvPr>
          <p:cNvSpPr/>
          <p:nvPr/>
        </p:nvSpPr>
        <p:spPr>
          <a:xfrm>
            <a:off x="1360977" y="2150429"/>
            <a:ext cx="9074707" cy="2035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213855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D4E09A38-B931-DB17-0FCB-23E5536E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hape 0">
            <a:extLst>
              <a:ext uri="{FF2B5EF4-FFF2-40B4-BE49-F238E27FC236}">
                <a16:creationId xmlns:a16="http://schemas.microsoft.com/office/drawing/2014/main" id="{3CDD0410-8866-E96A-0BB2-0FE07451B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  <p:txBody>
          <a:bodyPr/>
          <a:lstStyle/>
          <a:p>
            <a:endParaRPr lang="es-CO" sz="150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7C705F79-1A30-5BD1-E5E9-42B81438C003}"/>
              </a:ext>
            </a:extLst>
          </p:cNvPr>
          <p:cNvSpPr/>
          <p:nvPr/>
        </p:nvSpPr>
        <p:spPr>
          <a:xfrm>
            <a:off x="3808606" y="196981"/>
            <a:ext cx="9258300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</a:rPr>
              <a:t>SENTENCIAS DML </a:t>
            </a:r>
            <a:endParaRPr lang="en-US" sz="3645" dirty="0"/>
          </a:p>
        </p:txBody>
      </p:sp>
      <p:sp>
        <p:nvSpPr>
          <p:cNvPr id="2" name="Shape 2">
            <a:extLst>
              <a:ext uri="{FF2B5EF4-FFF2-40B4-BE49-F238E27FC236}">
                <a16:creationId xmlns:a16="http://schemas.microsoft.com/office/drawing/2014/main" id="{DFA9F303-2FC0-7685-EEA9-4C0C49853656}"/>
              </a:ext>
            </a:extLst>
          </p:cNvPr>
          <p:cNvSpPr/>
          <p:nvPr/>
        </p:nvSpPr>
        <p:spPr>
          <a:xfrm>
            <a:off x="276457" y="1097802"/>
            <a:ext cx="11639086" cy="5472124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r>
              <a:rPr lang="es-CO" sz="1500" dirty="0" err="1">
                <a:solidFill>
                  <a:schemeClr val="bg1"/>
                </a:solidFill>
              </a:rPr>
              <a:t>insert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into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usuario_roles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    -&gt; 	</a:t>
            </a:r>
            <a:r>
              <a:rPr lang="es-CO" sz="1500" dirty="0" err="1">
                <a:solidFill>
                  <a:schemeClr val="bg1"/>
                </a:solidFill>
              </a:rPr>
              <a:t>values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    -&gt; ("1023146523","01"),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("1010231010","02"),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("97455876","02"),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("1000322100","03"),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("99425542","03");</a:t>
            </a: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 err="1">
                <a:solidFill>
                  <a:schemeClr val="bg1"/>
                </a:solidFill>
              </a:rPr>
              <a:t>insert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into</a:t>
            </a:r>
            <a:r>
              <a:rPr lang="es-CO" sz="1500" dirty="0">
                <a:solidFill>
                  <a:schemeClr val="bg1"/>
                </a:solidFill>
              </a:rPr>
              <a:t> eventos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	</a:t>
            </a:r>
            <a:r>
              <a:rPr lang="es-CO" sz="1500" dirty="0" err="1">
                <a:solidFill>
                  <a:schemeClr val="bg1"/>
                </a:solidFill>
              </a:rPr>
              <a:t>values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    -&gt; ("000","evento_especial"),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("001","salon_comunal"),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("002","quiosco"),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("003","asamblea");</a:t>
            </a: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 err="1">
                <a:solidFill>
                  <a:schemeClr val="bg1"/>
                </a:solidFill>
              </a:rPr>
              <a:t>insert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into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reserva_evento</a:t>
            </a:r>
            <a:r>
              <a:rPr lang="es-CO" sz="1500" dirty="0">
                <a:solidFill>
                  <a:schemeClr val="bg1"/>
                </a:solidFill>
              </a:rPr>
              <a:t> (</a:t>
            </a:r>
            <a:r>
              <a:rPr lang="es-CO" sz="1500" dirty="0" err="1">
                <a:solidFill>
                  <a:schemeClr val="bg1"/>
                </a:solidFill>
              </a:rPr>
              <a:t>id_evento,identificacion,fechaEvento</a:t>
            </a:r>
            <a:r>
              <a:rPr lang="es-CO" sz="1500" dirty="0">
                <a:solidFill>
                  <a:schemeClr val="bg1"/>
                </a:solidFill>
              </a:rPr>
              <a:t>)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	</a:t>
            </a:r>
            <a:r>
              <a:rPr lang="es-CO" sz="1500" dirty="0" err="1">
                <a:solidFill>
                  <a:schemeClr val="bg1"/>
                </a:solidFill>
              </a:rPr>
              <a:t>values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    -&gt; ("001","99425542","2024-05-12"),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("002","1023146523","2024-05-12"),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("003","97455876","2024-05-12"),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("001","1010231010","2024-04-14"),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("000","97455876","2024-05-08");</a:t>
            </a: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B815B05F-A219-949D-F75B-21091DE3CAD5}"/>
              </a:ext>
            </a:extLst>
          </p:cNvPr>
          <p:cNvSpPr/>
          <p:nvPr/>
        </p:nvSpPr>
        <p:spPr>
          <a:xfrm>
            <a:off x="1360977" y="2150429"/>
            <a:ext cx="9074707" cy="2035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151684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D4E09A38-B931-DB17-0FCB-23E5536E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hape 0">
            <a:extLst>
              <a:ext uri="{FF2B5EF4-FFF2-40B4-BE49-F238E27FC236}">
                <a16:creationId xmlns:a16="http://schemas.microsoft.com/office/drawing/2014/main" id="{3CDD0410-8866-E96A-0BB2-0FE07451B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  <p:txBody>
          <a:bodyPr/>
          <a:lstStyle/>
          <a:p>
            <a:endParaRPr lang="es-CO" sz="150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7C705F79-1A30-5BD1-E5E9-42B81438C003}"/>
              </a:ext>
            </a:extLst>
          </p:cNvPr>
          <p:cNvSpPr/>
          <p:nvPr/>
        </p:nvSpPr>
        <p:spPr>
          <a:xfrm>
            <a:off x="3808606" y="196981"/>
            <a:ext cx="9258300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</a:rPr>
              <a:t>SENTENCIAS DML </a:t>
            </a:r>
            <a:endParaRPr lang="en-US" sz="3645" dirty="0"/>
          </a:p>
        </p:txBody>
      </p:sp>
      <p:sp>
        <p:nvSpPr>
          <p:cNvPr id="2" name="Shape 2">
            <a:extLst>
              <a:ext uri="{FF2B5EF4-FFF2-40B4-BE49-F238E27FC236}">
                <a16:creationId xmlns:a16="http://schemas.microsoft.com/office/drawing/2014/main" id="{DFA9F303-2FC0-7685-EEA9-4C0C49853656}"/>
              </a:ext>
            </a:extLst>
          </p:cNvPr>
          <p:cNvSpPr/>
          <p:nvPr/>
        </p:nvSpPr>
        <p:spPr>
          <a:xfrm>
            <a:off x="276457" y="1097802"/>
            <a:ext cx="11639086" cy="5472124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r>
              <a:rPr lang="es-CO" sz="1500" dirty="0">
                <a:solidFill>
                  <a:schemeClr val="bg1"/>
                </a:solidFill>
              </a:rPr>
              <a:t>							CONSULTAS</a:t>
            </a: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2 </a:t>
            </a:r>
            <a:r>
              <a:rPr lang="es-CO" sz="1500" dirty="0" err="1">
                <a:solidFill>
                  <a:schemeClr val="bg1"/>
                </a:solidFill>
              </a:rPr>
              <a:t>inner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join</a:t>
            </a:r>
            <a:endParaRPr lang="es-CO" sz="1500" dirty="0">
              <a:solidFill>
                <a:schemeClr val="bg1"/>
              </a:solidFill>
            </a:endParaRP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select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usuario.nombres</a:t>
            </a:r>
            <a:r>
              <a:rPr lang="es-CO" sz="1500" dirty="0">
                <a:solidFill>
                  <a:schemeClr val="bg1"/>
                </a:solidFill>
              </a:rPr>
              <a:t>, </a:t>
            </a:r>
            <a:r>
              <a:rPr lang="es-CO" sz="1500" dirty="0" err="1">
                <a:solidFill>
                  <a:schemeClr val="bg1"/>
                </a:solidFill>
              </a:rPr>
              <a:t>usuario.identificacion</a:t>
            </a:r>
            <a:r>
              <a:rPr lang="es-CO" sz="1500" dirty="0">
                <a:solidFill>
                  <a:schemeClr val="bg1"/>
                </a:solidFill>
              </a:rPr>
              <a:t>, </a:t>
            </a:r>
            <a:r>
              <a:rPr lang="es-CO" sz="1500" dirty="0" err="1">
                <a:solidFill>
                  <a:schemeClr val="bg1"/>
                </a:solidFill>
              </a:rPr>
              <a:t>reserva_evento.id_evento,reserva_evento.fechaevento</a:t>
            </a:r>
            <a:r>
              <a:rPr lang="es-CO" sz="1500" dirty="0">
                <a:solidFill>
                  <a:schemeClr val="bg1"/>
                </a:solidFill>
              </a:rPr>
              <a:t>, </a:t>
            </a:r>
            <a:r>
              <a:rPr lang="es-CO" sz="1500" dirty="0" err="1">
                <a:solidFill>
                  <a:schemeClr val="bg1"/>
                </a:solidFill>
              </a:rPr>
              <a:t>eventos.evento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    -&gt; </a:t>
            </a:r>
            <a:r>
              <a:rPr lang="es-CO" sz="1500" dirty="0" err="1">
                <a:solidFill>
                  <a:schemeClr val="bg1"/>
                </a:solidFill>
              </a:rPr>
              <a:t>from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    -&gt; usuario </a:t>
            </a:r>
            <a:r>
              <a:rPr lang="es-CO" sz="1500" dirty="0" err="1">
                <a:solidFill>
                  <a:schemeClr val="bg1"/>
                </a:solidFill>
              </a:rPr>
              <a:t>inner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join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reserva_evento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inner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join</a:t>
            </a:r>
            <a:r>
              <a:rPr lang="es-CO" sz="1500" dirty="0">
                <a:solidFill>
                  <a:schemeClr val="bg1"/>
                </a:solidFill>
              </a:rPr>
              <a:t> eventos</a:t>
            </a:r>
          </a:p>
          <a:p>
            <a:r>
              <a:rPr lang="es-CO" sz="1500" dirty="0">
                <a:solidFill>
                  <a:schemeClr val="bg1"/>
                </a:solidFill>
              </a:rPr>
              <a:t>    -&gt; </a:t>
            </a:r>
            <a:r>
              <a:rPr lang="es-CO" sz="1500" dirty="0" err="1">
                <a:solidFill>
                  <a:schemeClr val="bg1"/>
                </a:solidFill>
              </a:rPr>
              <a:t>on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    -&gt; </a:t>
            </a:r>
            <a:r>
              <a:rPr lang="es-CO" sz="1500" dirty="0" err="1">
                <a:solidFill>
                  <a:schemeClr val="bg1"/>
                </a:solidFill>
              </a:rPr>
              <a:t>usuario.identificacion</a:t>
            </a:r>
            <a:r>
              <a:rPr lang="es-CO" sz="1500" dirty="0">
                <a:solidFill>
                  <a:schemeClr val="bg1"/>
                </a:solidFill>
              </a:rPr>
              <a:t>=</a:t>
            </a:r>
            <a:r>
              <a:rPr lang="es-CO" sz="1500" dirty="0" err="1">
                <a:solidFill>
                  <a:schemeClr val="bg1"/>
                </a:solidFill>
              </a:rPr>
              <a:t>reserva_evento.identificacion</a:t>
            </a:r>
            <a:r>
              <a:rPr lang="es-CO" sz="1500" dirty="0">
                <a:solidFill>
                  <a:schemeClr val="bg1"/>
                </a:solidFill>
              </a:rPr>
              <a:t> and </a:t>
            </a:r>
            <a:r>
              <a:rPr lang="es-CO" sz="1500" dirty="0" err="1">
                <a:solidFill>
                  <a:schemeClr val="bg1"/>
                </a:solidFill>
              </a:rPr>
              <a:t>eventos.id_evento</a:t>
            </a:r>
            <a:r>
              <a:rPr lang="es-CO" sz="1500" dirty="0">
                <a:solidFill>
                  <a:schemeClr val="bg1"/>
                </a:solidFill>
              </a:rPr>
              <a:t>=</a:t>
            </a:r>
            <a:r>
              <a:rPr lang="es-CO" sz="1500" dirty="0" err="1">
                <a:solidFill>
                  <a:schemeClr val="bg1"/>
                </a:solidFill>
              </a:rPr>
              <a:t>reserva_evento.id_evento</a:t>
            </a:r>
            <a:r>
              <a:rPr lang="es-CO" sz="1500" dirty="0">
                <a:solidFill>
                  <a:schemeClr val="bg1"/>
                </a:solidFill>
              </a:rPr>
              <a:t>;</a:t>
            </a: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5 </a:t>
            </a:r>
            <a:r>
              <a:rPr lang="es-CO" sz="1500" dirty="0" err="1">
                <a:solidFill>
                  <a:schemeClr val="bg1"/>
                </a:solidFill>
              </a:rPr>
              <a:t>inner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join</a:t>
            </a:r>
            <a:endParaRPr lang="es-CO" sz="1500" dirty="0">
              <a:solidFill>
                <a:schemeClr val="bg1"/>
              </a:solidFill>
            </a:endParaRPr>
          </a:p>
          <a:p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 err="1">
                <a:solidFill>
                  <a:schemeClr val="bg1"/>
                </a:solidFill>
              </a:rPr>
              <a:t>select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usuario.nombres</a:t>
            </a:r>
            <a:r>
              <a:rPr lang="es-CO" sz="1500" dirty="0">
                <a:solidFill>
                  <a:schemeClr val="bg1"/>
                </a:solidFill>
              </a:rPr>
              <a:t>, </a:t>
            </a:r>
            <a:r>
              <a:rPr lang="es-CO" sz="1500" dirty="0" err="1">
                <a:solidFill>
                  <a:schemeClr val="bg1"/>
                </a:solidFill>
              </a:rPr>
              <a:t>usuario.identificacion</a:t>
            </a:r>
            <a:r>
              <a:rPr lang="es-CO" sz="1500" dirty="0">
                <a:solidFill>
                  <a:schemeClr val="bg1"/>
                </a:solidFill>
              </a:rPr>
              <a:t>, </a:t>
            </a:r>
            <a:r>
              <a:rPr lang="es-CO" sz="1500" dirty="0" err="1">
                <a:solidFill>
                  <a:schemeClr val="bg1"/>
                </a:solidFill>
              </a:rPr>
              <a:t>reserva_evento.id_evento</a:t>
            </a:r>
            <a:r>
              <a:rPr lang="es-CO" sz="1500" dirty="0">
                <a:solidFill>
                  <a:schemeClr val="bg1"/>
                </a:solidFill>
              </a:rPr>
              <a:t>, </a:t>
            </a:r>
            <a:r>
              <a:rPr lang="es-CO" sz="1500" dirty="0" err="1">
                <a:solidFill>
                  <a:schemeClr val="bg1"/>
                </a:solidFill>
              </a:rPr>
              <a:t>reserva_evento.fechaevento</a:t>
            </a:r>
            <a:r>
              <a:rPr lang="es-CO" sz="1500" dirty="0">
                <a:solidFill>
                  <a:schemeClr val="bg1"/>
                </a:solidFill>
              </a:rPr>
              <a:t>, </a:t>
            </a:r>
            <a:r>
              <a:rPr lang="es-CO" sz="1500" dirty="0" err="1">
                <a:solidFill>
                  <a:schemeClr val="bg1"/>
                </a:solidFill>
              </a:rPr>
              <a:t>eventos.evento</a:t>
            </a:r>
            <a:r>
              <a:rPr lang="es-CO" sz="1500" dirty="0">
                <a:solidFill>
                  <a:schemeClr val="bg1"/>
                </a:solidFill>
              </a:rPr>
              <a:t>, </a:t>
            </a:r>
            <a:r>
              <a:rPr lang="es-CO" sz="1500" dirty="0" err="1">
                <a:solidFill>
                  <a:schemeClr val="bg1"/>
                </a:solidFill>
              </a:rPr>
              <a:t>usuario_parqueadero.id_parqueadero</a:t>
            </a:r>
            <a:r>
              <a:rPr lang="es-CO" sz="1500" dirty="0">
                <a:solidFill>
                  <a:schemeClr val="bg1"/>
                </a:solidFill>
              </a:rPr>
              <a:t>, </a:t>
            </a:r>
            <a:r>
              <a:rPr lang="es-CO" sz="1500" dirty="0" err="1">
                <a:solidFill>
                  <a:schemeClr val="bg1"/>
                </a:solidFill>
              </a:rPr>
              <a:t>usuario_parqueadero.fecha_arrendado</a:t>
            </a:r>
            <a:r>
              <a:rPr lang="es-CO" sz="1500" dirty="0">
                <a:solidFill>
                  <a:schemeClr val="bg1"/>
                </a:solidFill>
              </a:rPr>
              <a:t>, </a:t>
            </a:r>
            <a:r>
              <a:rPr lang="es-CO" sz="1500" dirty="0" err="1">
                <a:solidFill>
                  <a:schemeClr val="bg1"/>
                </a:solidFill>
              </a:rPr>
              <a:t>usuario_roles.codroles</a:t>
            </a:r>
            <a:r>
              <a:rPr lang="es-CO" sz="1500" dirty="0">
                <a:solidFill>
                  <a:schemeClr val="bg1"/>
                </a:solidFill>
              </a:rPr>
              <a:t>, </a:t>
            </a:r>
            <a:r>
              <a:rPr lang="es-CO" sz="1500" dirty="0" err="1">
                <a:solidFill>
                  <a:schemeClr val="bg1"/>
                </a:solidFill>
              </a:rPr>
              <a:t>usuario_casa.id_casa</a:t>
            </a:r>
            <a:r>
              <a:rPr lang="es-CO" sz="1500" dirty="0">
                <a:solidFill>
                  <a:schemeClr val="bg1"/>
                </a:solidFill>
              </a:rPr>
              <a:t>, </a:t>
            </a:r>
            <a:r>
              <a:rPr lang="es-CO" sz="1500" dirty="0" err="1">
                <a:solidFill>
                  <a:schemeClr val="bg1"/>
                </a:solidFill>
              </a:rPr>
              <a:t>usuario_casa.casa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    -&gt; </a:t>
            </a:r>
            <a:r>
              <a:rPr lang="es-CO" sz="1500" dirty="0" err="1">
                <a:solidFill>
                  <a:schemeClr val="bg1"/>
                </a:solidFill>
              </a:rPr>
              <a:t>from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    -&gt; usuario </a:t>
            </a:r>
            <a:r>
              <a:rPr lang="es-CO" sz="1500" dirty="0" err="1">
                <a:solidFill>
                  <a:schemeClr val="bg1"/>
                </a:solidFill>
              </a:rPr>
              <a:t>inner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join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reserva_evento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inner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join</a:t>
            </a:r>
            <a:r>
              <a:rPr lang="es-CO" sz="1500" dirty="0">
                <a:solidFill>
                  <a:schemeClr val="bg1"/>
                </a:solidFill>
              </a:rPr>
              <a:t> eventos </a:t>
            </a:r>
            <a:r>
              <a:rPr lang="es-CO" sz="1500" dirty="0" err="1">
                <a:solidFill>
                  <a:schemeClr val="bg1"/>
                </a:solidFill>
              </a:rPr>
              <a:t>inner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join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usuario_parqueadero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inner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join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usuario_roles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inner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join</a:t>
            </a:r>
            <a:r>
              <a:rPr lang="es-CO" sz="1500" dirty="0">
                <a:solidFill>
                  <a:schemeClr val="bg1"/>
                </a:solidFill>
              </a:rPr>
              <a:t> </a:t>
            </a:r>
            <a:r>
              <a:rPr lang="es-CO" sz="1500" dirty="0" err="1">
                <a:solidFill>
                  <a:schemeClr val="bg1"/>
                </a:solidFill>
              </a:rPr>
              <a:t>usuario_casa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    -&gt; </a:t>
            </a:r>
            <a:r>
              <a:rPr lang="es-CO" sz="1500" dirty="0" err="1">
                <a:solidFill>
                  <a:schemeClr val="bg1"/>
                </a:solidFill>
              </a:rPr>
              <a:t>on</a:t>
            </a:r>
            <a:endParaRPr lang="es-CO" sz="1500" dirty="0">
              <a:solidFill>
                <a:schemeClr val="bg1"/>
              </a:solidFill>
            </a:endParaRPr>
          </a:p>
          <a:p>
            <a:r>
              <a:rPr lang="es-CO" sz="1500" dirty="0">
                <a:solidFill>
                  <a:schemeClr val="bg1"/>
                </a:solidFill>
              </a:rPr>
              <a:t>    -&gt; </a:t>
            </a:r>
            <a:r>
              <a:rPr lang="es-CO" sz="1500" dirty="0" err="1">
                <a:solidFill>
                  <a:schemeClr val="bg1"/>
                </a:solidFill>
              </a:rPr>
              <a:t>usuario.identificacion</a:t>
            </a:r>
            <a:r>
              <a:rPr lang="es-CO" sz="1500" dirty="0">
                <a:solidFill>
                  <a:schemeClr val="bg1"/>
                </a:solidFill>
              </a:rPr>
              <a:t>=</a:t>
            </a:r>
            <a:r>
              <a:rPr lang="es-CO" sz="1500" dirty="0" err="1">
                <a:solidFill>
                  <a:schemeClr val="bg1"/>
                </a:solidFill>
              </a:rPr>
              <a:t>reserva_evento.identificacion</a:t>
            </a:r>
            <a:r>
              <a:rPr lang="es-CO" sz="1500" dirty="0">
                <a:solidFill>
                  <a:schemeClr val="bg1"/>
                </a:solidFill>
              </a:rPr>
              <a:t> and </a:t>
            </a:r>
            <a:r>
              <a:rPr lang="es-CO" sz="1500" dirty="0" err="1">
                <a:solidFill>
                  <a:schemeClr val="bg1"/>
                </a:solidFill>
              </a:rPr>
              <a:t>usuario_parqueadero.identificacion</a:t>
            </a:r>
            <a:r>
              <a:rPr lang="es-CO" sz="1500" dirty="0">
                <a:solidFill>
                  <a:schemeClr val="bg1"/>
                </a:solidFill>
              </a:rPr>
              <a:t>=</a:t>
            </a:r>
            <a:r>
              <a:rPr lang="es-CO" sz="1500" dirty="0" err="1">
                <a:solidFill>
                  <a:schemeClr val="bg1"/>
                </a:solidFill>
              </a:rPr>
              <a:t>usuario.identificacion</a:t>
            </a:r>
            <a:r>
              <a:rPr lang="es-CO" sz="1500" dirty="0">
                <a:solidFill>
                  <a:schemeClr val="bg1"/>
                </a:solidFill>
              </a:rPr>
              <a:t> and </a:t>
            </a:r>
            <a:r>
              <a:rPr lang="es-CO" sz="1500" dirty="0" err="1">
                <a:solidFill>
                  <a:schemeClr val="bg1"/>
                </a:solidFill>
              </a:rPr>
              <a:t>usuario_roles.identificacion</a:t>
            </a:r>
            <a:r>
              <a:rPr lang="es-CO" sz="1500" dirty="0">
                <a:solidFill>
                  <a:schemeClr val="bg1"/>
                </a:solidFill>
              </a:rPr>
              <a:t>=</a:t>
            </a:r>
            <a:r>
              <a:rPr lang="es-CO" sz="1500" dirty="0" err="1">
                <a:solidFill>
                  <a:schemeClr val="bg1"/>
                </a:solidFill>
              </a:rPr>
              <a:t>usuario.identificacion</a:t>
            </a:r>
            <a:r>
              <a:rPr lang="es-CO" sz="1500" dirty="0">
                <a:solidFill>
                  <a:schemeClr val="bg1"/>
                </a:solidFill>
              </a:rPr>
              <a:t> and </a:t>
            </a:r>
            <a:r>
              <a:rPr lang="es-CO" sz="1500" dirty="0" err="1">
                <a:solidFill>
                  <a:schemeClr val="bg1"/>
                </a:solidFill>
              </a:rPr>
              <a:t>reserva_evento.id_evento</a:t>
            </a:r>
            <a:r>
              <a:rPr lang="es-CO" sz="1500" dirty="0">
                <a:solidFill>
                  <a:schemeClr val="bg1"/>
                </a:solidFill>
              </a:rPr>
              <a:t>=</a:t>
            </a:r>
            <a:r>
              <a:rPr lang="es-CO" sz="1500" dirty="0" err="1">
                <a:solidFill>
                  <a:schemeClr val="bg1"/>
                </a:solidFill>
              </a:rPr>
              <a:t>eventos.id_evento</a:t>
            </a:r>
            <a:r>
              <a:rPr lang="es-CO" sz="1500" dirty="0">
                <a:solidFill>
                  <a:schemeClr val="bg1"/>
                </a:solidFill>
              </a:rPr>
              <a:t> and </a:t>
            </a:r>
            <a:r>
              <a:rPr lang="es-CO" sz="1500" dirty="0" err="1">
                <a:solidFill>
                  <a:schemeClr val="bg1"/>
                </a:solidFill>
              </a:rPr>
              <a:t>usuario_casa.identificacion</a:t>
            </a:r>
            <a:r>
              <a:rPr lang="es-CO" sz="1500" dirty="0">
                <a:solidFill>
                  <a:schemeClr val="bg1"/>
                </a:solidFill>
              </a:rPr>
              <a:t>=</a:t>
            </a:r>
            <a:r>
              <a:rPr lang="es-CO" sz="1500" dirty="0" err="1">
                <a:solidFill>
                  <a:schemeClr val="bg1"/>
                </a:solidFill>
              </a:rPr>
              <a:t>usuario.identificacion</a:t>
            </a:r>
            <a:r>
              <a:rPr lang="es-CO" sz="15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B815B05F-A219-949D-F75B-21091DE3CAD5}"/>
              </a:ext>
            </a:extLst>
          </p:cNvPr>
          <p:cNvSpPr/>
          <p:nvPr/>
        </p:nvSpPr>
        <p:spPr>
          <a:xfrm>
            <a:off x="1360977" y="2150429"/>
            <a:ext cx="9074707" cy="2035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4104646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895</Words>
  <Application>Microsoft Office PowerPoint</Application>
  <PresentationFormat>Panorámica</PresentationFormat>
  <Paragraphs>103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Dela Gothic One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AMBIENTE 320</dc:creator>
  <cp:lastModifiedBy>AMBIENTE 320</cp:lastModifiedBy>
  <cp:revision>1</cp:revision>
  <dcterms:created xsi:type="dcterms:W3CDTF">2024-04-27T00:36:13Z</dcterms:created>
  <dcterms:modified xsi:type="dcterms:W3CDTF">2024-04-27T00:38:14Z</dcterms:modified>
</cp:coreProperties>
</file>