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FF28F-7C1B-8EA5-40A1-2BC05DC0D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C2D3B9-C523-EEE0-CA79-88BCBE8E8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809D8C-501A-F8A0-C5E7-4E710679C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676E-8A3D-4C47-A16B-E946A4A12E12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5B7E9B-6F34-6D41-5BAF-8FAE054C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814651-3728-BE13-F46C-E48ED39A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A589-05EA-4CCD-AC08-AD84C04F5E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469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7D4D5-956D-92EF-F2C1-C57B80EA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3121DA-73BB-F55B-45FB-E56475361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4FADA8-A8D5-79F4-70F2-7BF5CDD7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676E-8A3D-4C47-A16B-E946A4A12E12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8AE513-6AD3-0429-56B8-74F5A8D5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23091A-8424-423E-252C-3025C1E0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A589-05EA-4CCD-AC08-AD84C04F5E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713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C1B5DC-CEEA-ED2F-74E2-9E8FF7B99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AFC1D9-9B2D-167B-6A18-84D3F6B7A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C48717-32F5-542E-6551-C1BA0FAF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676E-8A3D-4C47-A16B-E946A4A12E12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63481E-C215-4FFD-217D-68EE2B4E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EEAF9A-09AD-F3E7-BC13-15AC5F04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A589-05EA-4CCD-AC08-AD84C04F5E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4033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59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149C1-736C-6747-217E-3AC1B9A7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106E56-2759-6774-ABF6-1FA620BC1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E22D79-D8E6-2369-A31E-37E2987A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676E-8A3D-4C47-A16B-E946A4A12E12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1892B3-3327-D5A8-22D3-D1A9F6F6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06AA2A-42F5-3367-0427-D61E6AF7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A589-05EA-4CCD-AC08-AD84C04F5E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750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B2E92-C714-9620-1905-97636597C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E0C14D-032E-C60F-2372-505B1D37F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3B950E-B307-5B9F-84B0-4FB29262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676E-8A3D-4C47-A16B-E946A4A12E12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BDD0D2-C92E-D265-7EEE-07BBA6431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4B2A07-87ED-F7D9-B9E0-2384AE99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A589-05EA-4CCD-AC08-AD84C04F5E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010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E30D9-36A0-E419-3360-145A120B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77918F-2986-D40B-4839-104E5D2E1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7B63CD-D1AB-7222-6881-66ECAEFF8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EAC204-F548-0870-1A69-E24798D8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676E-8A3D-4C47-A16B-E946A4A12E12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7B7BB5-979B-A752-9E64-89F71419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468BE8-CC85-5F26-D219-B59063A8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A589-05EA-4CCD-AC08-AD84C04F5E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722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550BF-6F2E-0BFE-F059-17DD798F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148AF3-6BCA-FB11-7FAA-2C31F63FB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423209-38AD-893B-85AB-CD0B12A15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4DF32F-793F-C40C-BE36-EC8ECE36A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A91C2D-033D-805C-E228-5DE462B46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834D125-D634-BB07-00F7-3A377F5F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676E-8A3D-4C47-A16B-E946A4A12E12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6A09A1-DFF6-6886-6BD8-AF4B354BE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44F101C-8859-167E-B76D-A5F20FA87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A589-05EA-4CCD-AC08-AD84C04F5E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337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FA867-710B-FF30-987A-5473A301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2EEE25-B72E-0197-E4FC-BBE8897FE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676E-8A3D-4C47-A16B-E946A4A12E12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E57532-9AED-E5AE-D92B-C89CEE6D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256F6FC-9ED3-1EB3-3246-5BAB36D2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A589-05EA-4CCD-AC08-AD84C04F5E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884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612C55-8DBB-BC2B-0E2F-95D40DE3E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676E-8A3D-4C47-A16B-E946A4A12E12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5107555-68AA-BE0C-568A-7D92A9A5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455495-64E9-8D86-6DF6-6FCF4B93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A589-05EA-4CCD-AC08-AD84C04F5E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196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EA713-DF28-8D37-ED8F-C596D6E0C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7A978F-B734-CFCD-0E7F-F57D52DE7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825F10-3884-A2C4-31D2-3EA925664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997DE7-58C8-B54C-14BA-11CDD017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676E-8A3D-4C47-A16B-E946A4A12E12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B42701-D187-30A2-AC02-C0ADF52B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0E038D-0BE5-7871-7847-C84B8426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A589-05EA-4CCD-AC08-AD84C04F5E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134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3AF55-E8FE-3D6F-0E9E-190ACB48F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8948B93-9960-D332-8426-15E73FB88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699321-DC66-33CB-A58A-D973991CE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62055F-25AC-A664-8D5A-20083695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676E-8A3D-4C47-A16B-E946A4A12E12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4FB524-DDF9-8B6A-8F38-AA4A3201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60FCE7-6818-2AEB-2B94-3BAB99A9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A589-05EA-4CCD-AC08-AD84C04F5E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650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8823622-530F-2236-5A1C-8735F0710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A6398C-383D-8DB6-FB18-F943AAF0E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9F4658-0A7C-BF58-C646-698BB31C7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5676E-8A3D-4C47-A16B-E946A4A12E12}" type="datetimeFigureOut">
              <a:rPr lang="es-CO" smtClean="0"/>
              <a:t>26/04/2024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C353A3-12F7-00FF-AA4E-6B942AA53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5BAA5-5542-10B8-DB68-7C2921CC4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CA589-05EA-4CCD-AC08-AD84C04F5E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27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D4E09A38-B931-DB17-0FCB-23E5536E7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hape 0">
            <a:extLst>
              <a:ext uri="{FF2B5EF4-FFF2-40B4-BE49-F238E27FC236}">
                <a16:creationId xmlns:a16="http://schemas.microsoft.com/office/drawing/2014/main" id="{3CDD0410-8866-E96A-0BB2-0FE07451B8B7}"/>
              </a:ext>
            </a:extLst>
          </p:cNvPr>
          <p:cNvSpPr/>
          <p:nvPr/>
        </p:nvSpPr>
        <p:spPr>
          <a:xfrm>
            <a:off x="-90144" y="-59636"/>
            <a:ext cx="12192000" cy="68580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  <p:txBody>
          <a:bodyPr/>
          <a:lstStyle/>
          <a:p>
            <a:endParaRPr lang="es-CO" sz="150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056B926E-B84D-9D9F-B081-6FF2FA116AFE}"/>
              </a:ext>
            </a:extLst>
          </p:cNvPr>
          <p:cNvSpPr/>
          <p:nvPr/>
        </p:nvSpPr>
        <p:spPr>
          <a:xfrm>
            <a:off x="361020" y="398336"/>
            <a:ext cx="7287220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Diagrama de Casos de Uso</a:t>
            </a:r>
            <a:endParaRPr lang="en-US" sz="3645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E708D7-FDD9-4D62-470E-FC9CF2E40E3A}"/>
              </a:ext>
            </a:extLst>
          </p:cNvPr>
          <p:cNvSpPr/>
          <p:nvPr/>
        </p:nvSpPr>
        <p:spPr>
          <a:xfrm>
            <a:off x="1113728" y="4042318"/>
            <a:ext cx="493907" cy="4367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50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C804AD1-DB0B-6277-476A-1EB50D77AC96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1360682" y="4479074"/>
            <a:ext cx="0" cy="11708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2FDCFC37-3BE8-B36A-AB5A-C9A05254F994}"/>
              </a:ext>
            </a:extLst>
          </p:cNvPr>
          <p:cNvCxnSpPr>
            <a:cxnSpLocks/>
          </p:cNvCxnSpPr>
          <p:nvPr/>
        </p:nvCxnSpPr>
        <p:spPr>
          <a:xfrm flipV="1">
            <a:off x="1360682" y="4599879"/>
            <a:ext cx="535026" cy="3159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D4A3FDB-C64A-D365-65A5-FA2B0F699920}"/>
              </a:ext>
            </a:extLst>
          </p:cNvPr>
          <p:cNvCxnSpPr>
            <a:cxnSpLocks/>
          </p:cNvCxnSpPr>
          <p:nvPr/>
        </p:nvCxnSpPr>
        <p:spPr>
          <a:xfrm>
            <a:off x="780585" y="4686609"/>
            <a:ext cx="580096" cy="2199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0B09C4A-F8A3-606E-D352-4B93891B326B}"/>
              </a:ext>
            </a:extLst>
          </p:cNvPr>
          <p:cNvCxnSpPr>
            <a:cxnSpLocks/>
          </p:cNvCxnSpPr>
          <p:nvPr/>
        </p:nvCxnSpPr>
        <p:spPr>
          <a:xfrm flipV="1">
            <a:off x="964465" y="5594195"/>
            <a:ext cx="396217" cy="5761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441FD93-6FE1-EB9C-88DD-3E765768135C}"/>
              </a:ext>
            </a:extLst>
          </p:cNvPr>
          <p:cNvCxnSpPr>
            <a:cxnSpLocks/>
          </p:cNvCxnSpPr>
          <p:nvPr/>
        </p:nvCxnSpPr>
        <p:spPr>
          <a:xfrm>
            <a:off x="1360682" y="5636012"/>
            <a:ext cx="535026" cy="5343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:a16="http://schemas.microsoft.com/office/drawing/2014/main" id="{3D8F1481-0BBE-E84A-3F14-E60C2607365A}"/>
              </a:ext>
            </a:extLst>
          </p:cNvPr>
          <p:cNvSpPr/>
          <p:nvPr/>
        </p:nvSpPr>
        <p:spPr>
          <a:xfrm>
            <a:off x="10356850" y="1328855"/>
            <a:ext cx="493907" cy="4367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500"/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C0262C9A-E661-15E6-C5F6-5616E2EA5E04}"/>
              </a:ext>
            </a:extLst>
          </p:cNvPr>
          <p:cNvCxnSpPr>
            <a:cxnSpLocks/>
            <a:stCxn id="51" idx="4"/>
          </p:cNvCxnSpPr>
          <p:nvPr/>
        </p:nvCxnSpPr>
        <p:spPr>
          <a:xfrm>
            <a:off x="10603803" y="1765610"/>
            <a:ext cx="0" cy="11708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777DF31E-4250-631F-9A18-593302CAC74E}"/>
              </a:ext>
            </a:extLst>
          </p:cNvPr>
          <p:cNvCxnSpPr>
            <a:cxnSpLocks/>
          </p:cNvCxnSpPr>
          <p:nvPr/>
        </p:nvCxnSpPr>
        <p:spPr>
          <a:xfrm flipV="1">
            <a:off x="10603804" y="1886415"/>
            <a:ext cx="535026" cy="3159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EF68FA3B-A6D3-314A-262A-50FE706778E4}"/>
              </a:ext>
            </a:extLst>
          </p:cNvPr>
          <p:cNvCxnSpPr>
            <a:cxnSpLocks/>
          </p:cNvCxnSpPr>
          <p:nvPr/>
        </p:nvCxnSpPr>
        <p:spPr>
          <a:xfrm>
            <a:off x="10023707" y="1973146"/>
            <a:ext cx="580096" cy="2199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4F7AD6C5-BA40-C0C9-3E17-325BBF71AFBB}"/>
              </a:ext>
            </a:extLst>
          </p:cNvPr>
          <p:cNvCxnSpPr>
            <a:cxnSpLocks/>
          </p:cNvCxnSpPr>
          <p:nvPr/>
        </p:nvCxnSpPr>
        <p:spPr>
          <a:xfrm flipV="1">
            <a:off x="10207587" y="2880732"/>
            <a:ext cx="396217" cy="5761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4C8E09C6-F64C-6520-DEB9-999F6F7CE049}"/>
              </a:ext>
            </a:extLst>
          </p:cNvPr>
          <p:cNvCxnSpPr>
            <a:cxnSpLocks/>
          </p:cNvCxnSpPr>
          <p:nvPr/>
        </p:nvCxnSpPr>
        <p:spPr>
          <a:xfrm>
            <a:off x="10603804" y="2922548"/>
            <a:ext cx="535026" cy="5343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ipse 56">
            <a:extLst>
              <a:ext uri="{FF2B5EF4-FFF2-40B4-BE49-F238E27FC236}">
                <a16:creationId xmlns:a16="http://schemas.microsoft.com/office/drawing/2014/main" id="{B804BFAA-BB86-9611-0F9A-FC39F505DC4B}"/>
              </a:ext>
            </a:extLst>
          </p:cNvPr>
          <p:cNvSpPr/>
          <p:nvPr/>
        </p:nvSpPr>
        <p:spPr>
          <a:xfrm>
            <a:off x="10356850" y="3947841"/>
            <a:ext cx="493907" cy="4367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500"/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ED6DFAAA-30F6-22D2-6228-A0496B7FFC50}"/>
              </a:ext>
            </a:extLst>
          </p:cNvPr>
          <p:cNvCxnSpPr>
            <a:cxnSpLocks/>
            <a:stCxn id="57" idx="4"/>
          </p:cNvCxnSpPr>
          <p:nvPr/>
        </p:nvCxnSpPr>
        <p:spPr>
          <a:xfrm>
            <a:off x="10603803" y="4384597"/>
            <a:ext cx="0" cy="11708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556CB132-6E61-27C3-4BC8-C8F53A7677FD}"/>
              </a:ext>
            </a:extLst>
          </p:cNvPr>
          <p:cNvCxnSpPr>
            <a:cxnSpLocks/>
          </p:cNvCxnSpPr>
          <p:nvPr/>
        </p:nvCxnSpPr>
        <p:spPr>
          <a:xfrm flipV="1">
            <a:off x="10603804" y="4505402"/>
            <a:ext cx="535026" cy="3159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9AA62D53-3C92-AF3B-44AB-437D0C2022C4}"/>
              </a:ext>
            </a:extLst>
          </p:cNvPr>
          <p:cNvCxnSpPr>
            <a:cxnSpLocks/>
          </p:cNvCxnSpPr>
          <p:nvPr/>
        </p:nvCxnSpPr>
        <p:spPr>
          <a:xfrm>
            <a:off x="10023707" y="4592133"/>
            <a:ext cx="580096" cy="2199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4835CE0E-F07F-736C-4014-9049893DD475}"/>
              </a:ext>
            </a:extLst>
          </p:cNvPr>
          <p:cNvCxnSpPr>
            <a:cxnSpLocks/>
          </p:cNvCxnSpPr>
          <p:nvPr/>
        </p:nvCxnSpPr>
        <p:spPr>
          <a:xfrm flipV="1">
            <a:off x="10207587" y="5499718"/>
            <a:ext cx="396217" cy="5761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1A230E8A-3B1C-F610-648B-F2934AA908EC}"/>
              </a:ext>
            </a:extLst>
          </p:cNvPr>
          <p:cNvCxnSpPr>
            <a:cxnSpLocks/>
          </p:cNvCxnSpPr>
          <p:nvPr/>
        </p:nvCxnSpPr>
        <p:spPr>
          <a:xfrm>
            <a:off x="10603804" y="5541535"/>
            <a:ext cx="535026" cy="5343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9B43C3CE-85D6-FB90-BAA1-6E9E903ECD8F}"/>
              </a:ext>
            </a:extLst>
          </p:cNvPr>
          <p:cNvSpPr/>
          <p:nvPr/>
        </p:nvSpPr>
        <p:spPr>
          <a:xfrm>
            <a:off x="5061215" y="1049336"/>
            <a:ext cx="1709405" cy="3533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50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017EB4FA-81AD-164D-1553-F0782DD9600E}"/>
              </a:ext>
            </a:extLst>
          </p:cNvPr>
          <p:cNvSpPr txBox="1"/>
          <p:nvPr/>
        </p:nvSpPr>
        <p:spPr>
          <a:xfrm>
            <a:off x="5318034" y="1079311"/>
            <a:ext cx="13545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500" dirty="0"/>
              <a:t>Crear usuario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339C1F46-AC2F-95A1-988B-F682B6A5F92F}"/>
              </a:ext>
            </a:extLst>
          </p:cNvPr>
          <p:cNvSpPr/>
          <p:nvPr/>
        </p:nvSpPr>
        <p:spPr>
          <a:xfrm>
            <a:off x="5111203" y="1575224"/>
            <a:ext cx="1709405" cy="3533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500"/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4052DCBF-FE29-DAA1-F547-A4D1AC0A1A5A}"/>
              </a:ext>
            </a:extLst>
          </p:cNvPr>
          <p:cNvSpPr txBox="1"/>
          <p:nvPr/>
        </p:nvSpPr>
        <p:spPr>
          <a:xfrm>
            <a:off x="5368022" y="1605199"/>
            <a:ext cx="13545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500" dirty="0"/>
              <a:t>borrar usuario</a:t>
            </a: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432B6CE5-5B01-819C-11CA-D0BCF254E5D2}"/>
              </a:ext>
            </a:extLst>
          </p:cNvPr>
          <p:cNvSpPr/>
          <p:nvPr/>
        </p:nvSpPr>
        <p:spPr>
          <a:xfrm>
            <a:off x="5104245" y="2201329"/>
            <a:ext cx="1709405" cy="3533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500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C6056103-A39F-C917-B2FA-84CA68F46DBC}"/>
              </a:ext>
            </a:extLst>
          </p:cNvPr>
          <p:cNvSpPr txBox="1"/>
          <p:nvPr/>
        </p:nvSpPr>
        <p:spPr>
          <a:xfrm>
            <a:off x="5361064" y="2231305"/>
            <a:ext cx="13545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500" dirty="0"/>
              <a:t>editar usuario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9A558360-97C0-C9F3-36C1-283CB2D9BA31}"/>
              </a:ext>
            </a:extLst>
          </p:cNvPr>
          <p:cNvSpPr/>
          <p:nvPr/>
        </p:nvSpPr>
        <p:spPr>
          <a:xfrm>
            <a:off x="5077013" y="2899533"/>
            <a:ext cx="1709405" cy="3533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500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308FFD3A-7D74-6273-771E-9CE9682F53A0}"/>
              </a:ext>
            </a:extLst>
          </p:cNvPr>
          <p:cNvSpPr txBox="1"/>
          <p:nvPr/>
        </p:nvSpPr>
        <p:spPr>
          <a:xfrm>
            <a:off x="5333831" y="2929508"/>
            <a:ext cx="13545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500" dirty="0"/>
              <a:t>Crear anuncio</a:t>
            </a: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9D0CFE21-3BA2-4BA9-DD14-40E5E258B7F3}"/>
              </a:ext>
            </a:extLst>
          </p:cNvPr>
          <p:cNvSpPr/>
          <p:nvPr/>
        </p:nvSpPr>
        <p:spPr>
          <a:xfrm>
            <a:off x="5038669" y="3437030"/>
            <a:ext cx="1753509" cy="4965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500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0F53B976-6157-F5B3-0ADD-99BF622166E2}"/>
              </a:ext>
            </a:extLst>
          </p:cNvPr>
          <p:cNvSpPr txBox="1"/>
          <p:nvPr/>
        </p:nvSpPr>
        <p:spPr>
          <a:xfrm>
            <a:off x="5532509" y="3440065"/>
            <a:ext cx="1354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500" dirty="0"/>
              <a:t>Aprobar evento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535D62C2-12BB-DBF8-CD1E-E546A52733F4}"/>
              </a:ext>
            </a:extLst>
          </p:cNvPr>
          <p:cNvSpPr/>
          <p:nvPr/>
        </p:nvSpPr>
        <p:spPr>
          <a:xfrm>
            <a:off x="5040532" y="4086252"/>
            <a:ext cx="1767060" cy="4367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500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781B043D-EDF8-FF9F-5C70-1FCB7B686A41}"/>
              </a:ext>
            </a:extLst>
          </p:cNvPr>
          <p:cNvSpPr txBox="1"/>
          <p:nvPr/>
        </p:nvSpPr>
        <p:spPr>
          <a:xfrm>
            <a:off x="5505573" y="4048820"/>
            <a:ext cx="13545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500" dirty="0"/>
              <a:t>Generar reserva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C46F8BCB-5481-E3AD-D294-A079F5CC2E3A}"/>
              </a:ext>
            </a:extLst>
          </p:cNvPr>
          <p:cNvSpPr/>
          <p:nvPr/>
        </p:nvSpPr>
        <p:spPr>
          <a:xfrm>
            <a:off x="5003559" y="4714757"/>
            <a:ext cx="1798938" cy="4367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500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8F927544-ECC6-AE58-9CC4-BA90DAA4980F}"/>
              </a:ext>
            </a:extLst>
          </p:cNvPr>
          <p:cNvSpPr txBox="1"/>
          <p:nvPr/>
        </p:nvSpPr>
        <p:spPr>
          <a:xfrm>
            <a:off x="5345948" y="4670951"/>
            <a:ext cx="15930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500" dirty="0"/>
              <a:t>Arrendar parqueadero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130FAB0D-681B-DA90-03EF-FF8D49D28DC5}"/>
              </a:ext>
            </a:extLst>
          </p:cNvPr>
          <p:cNvSpPr/>
          <p:nvPr/>
        </p:nvSpPr>
        <p:spPr>
          <a:xfrm>
            <a:off x="5003559" y="6117956"/>
            <a:ext cx="1709405" cy="3533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500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B0966782-5033-71C1-D8BA-5E2226AC0AFC}"/>
              </a:ext>
            </a:extLst>
          </p:cNvPr>
          <p:cNvSpPr txBox="1"/>
          <p:nvPr/>
        </p:nvSpPr>
        <p:spPr>
          <a:xfrm>
            <a:off x="5260378" y="6147931"/>
            <a:ext cx="13545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500" dirty="0"/>
              <a:t>Reportar error</a:t>
            </a:r>
          </a:p>
        </p:txBody>
      </p: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A8EAE005-E70F-64D6-7FF6-2DBCCB3B77A3}"/>
              </a:ext>
            </a:extLst>
          </p:cNvPr>
          <p:cNvCxnSpPr>
            <a:cxnSpLocks/>
          </p:cNvCxnSpPr>
          <p:nvPr/>
        </p:nvCxnSpPr>
        <p:spPr>
          <a:xfrm flipH="1" flipV="1">
            <a:off x="7040007" y="1245219"/>
            <a:ext cx="3563796" cy="11863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7EA10237-1FDC-D657-10E9-4D6734C9116E}"/>
              </a:ext>
            </a:extLst>
          </p:cNvPr>
          <p:cNvCxnSpPr>
            <a:cxnSpLocks/>
          </p:cNvCxnSpPr>
          <p:nvPr/>
        </p:nvCxnSpPr>
        <p:spPr>
          <a:xfrm flipH="1" flipV="1">
            <a:off x="6960240" y="1837650"/>
            <a:ext cx="3643564" cy="6141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B6664EFF-B7C5-E289-6386-A200C4193B82}"/>
              </a:ext>
            </a:extLst>
          </p:cNvPr>
          <p:cNvCxnSpPr>
            <a:cxnSpLocks/>
          </p:cNvCxnSpPr>
          <p:nvPr/>
        </p:nvCxnSpPr>
        <p:spPr>
          <a:xfrm flipH="1" flipV="1">
            <a:off x="6977828" y="2396651"/>
            <a:ext cx="3625975" cy="628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0B8A25B9-5551-DB29-CDF2-1F6FE07899EB}"/>
              </a:ext>
            </a:extLst>
          </p:cNvPr>
          <p:cNvCxnSpPr>
            <a:cxnSpLocks/>
          </p:cNvCxnSpPr>
          <p:nvPr/>
        </p:nvCxnSpPr>
        <p:spPr>
          <a:xfrm flipH="1">
            <a:off x="6941441" y="2508897"/>
            <a:ext cx="3662363" cy="5203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44A070DA-1D6F-EEA9-C25D-06E1A1D55953}"/>
              </a:ext>
            </a:extLst>
          </p:cNvPr>
          <p:cNvCxnSpPr>
            <a:cxnSpLocks/>
          </p:cNvCxnSpPr>
          <p:nvPr/>
        </p:nvCxnSpPr>
        <p:spPr>
          <a:xfrm flipH="1">
            <a:off x="6941441" y="2528103"/>
            <a:ext cx="3678160" cy="10867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25CC681F-CDBB-DF5B-C800-8B6CE22886A2}"/>
              </a:ext>
            </a:extLst>
          </p:cNvPr>
          <p:cNvCxnSpPr>
            <a:cxnSpLocks/>
          </p:cNvCxnSpPr>
          <p:nvPr/>
        </p:nvCxnSpPr>
        <p:spPr>
          <a:xfrm flipH="1" flipV="1">
            <a:off x="6898426" y="3839602"/>
            <a:ext cx="3705377" cy="1345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2118C6FF-5BB7-F9EB-AC7E-F003D3E7F93D}"/>
              </a:ext>
            </a:extLst>
          </p:cNvPr>
          <p:cNvCxnSpPr>
            <a:cxnSpLocks/>
          </p:cNvCxnSpPr>
          <p:nvPr/>
        </p:nvCxnSpPr>
        <p:spPr>
          <a:xfrm flipH="1">
            <a:off x="6960239" y="5199911"/>
            <a:ext cx="3627768" cy="10643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DE1B484B-77F3-5E39-D453-591E98187DAF}"/>
              </a:ext>
            </a:extLst>
          </p:cNvPr>
          <p:cNvCxnSpPr>
            <a:cxnSpLocks/>
          </p:cNvCxnSpPr>
          <p:nvPr/>
        </p:nvCxnSpPr>
        <p:spPr>
          <a:xfrm flipV="1">
            <a:off x="1386518" y="4940255"/>
            <a:ext cx="3513109" cy="2201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C9BBAD4E-AD66-2EAF-BB77-25B45CF1C95E}"/>
              </a:ext>
            </a:extLst>
          </p:cNvPr>
          <p:cNvCxnSpPr>
            <a:cxnSpLocks/>
          </p:cNvCxnSpPr>
          <p:nvPr/>
        </p:nvCxnSpPr>
        <p:spPr>
          <a:xfrm flipV="1">
            <a:off x="1427707" y="4272431"/>
            <a:ext cx="3454007" cy="9126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B7FE98C7-8408-DE09-7DAB-99054CEFCD80}"/>
              </a:ext>
            </a:extLst>
          </p:cNvPr>
          <p:cNvCxnSpPr>
            <a:cxnSpLocks/>
          </p:cNvCxnSpPr>
          <p:nvPr/>
        </p:nvCxnSpPr>
        <p:spPr>
          <a:xfrm>
            <a:off x="1376478" y="5185038"/>
            <a:ext cx="3505235" cy="10574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D2B4A47F-D97D-2828-AF3D-4DA4C7947B97}"/>
              </a:ext>
            </a:extLst>
          </p:cNvPr>
          <p:cNvCxnSpPr>
            <a:cxnSpLocks/>
          </p:cNvCxnSpPr>
          <p:nvPr/>
        </p:nvCxnSpPr>
        <p:spPr>
          <a:xfrm flipH="1" flipV="1">
            <a:off x="6911701" y="3275497"/>
            <a:ext cx="3642474" cy="19223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 1">
            <a:extLst>
              <a:ext uri="{FF2B5EF4-FFF2-40B4-BE49-F238E27FC236}">
                <a16:creationId xmlns:a16="http://schemas.microsoft.com/office/drawing/2014/main" id="{567B5F09-B7E5-1B5A-EBC1-324FD1FC0911}"/>
              </a:ext>
            </a:extLst>
          </p:cNvPr>
          <p:cNvSpPr/>
          <p:nvPr/>
        </p:nvSpPr>
        <p:spPr>
          <a:xfrm>
            <a:off x="643363" y="3396400"/>
            <a:ext cx="3826418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166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</a:rPr>
              <a:t>Usuario(habitante)</a:t>
            </a:r>
            <a:endParaRPr lang="en-US" sz="1667" dirty="0"/>
          </a:p>
        </p:txBody>
      </p:sp>
      <p:sp>
        <p:nvSpPr>
          <p:cNvPr id="132" name="Text 1">
            <a:extLst>
              <a:ext uri="{FF2B5EF4-FFF2-40B4-BE49-F238E27FC236}">
                <a16:creationId xmlns:a16="http://schemas.microsoft.com/office/drawing/2014/main" id="{BD89A224-5F20-C8A5-B8B5-C0C9F9454053}"/>
              </a:ext>
            </a:extLst>
          </p:cNvPr>
          <p:cNvSpPr/>
          <p:nvPr/>
        </p:nvSpPr>
        <p:spPr>
          <a:xfrm>
            <a:off x="9626289" y="696004"/>
            <a:ext cx="3826418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166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</a:rPr>
              <a:t>Administrator</a:t>
            </a:r>
            <a:endParaRPr lang="en-US" sz="1667" dirty="0"/>
          </a:p>
        </p:txBody>
      </p:sp>
      <p:sp>
        <p:nvSpPr>
          <p:cNvPr id="133" name="Text 1">
            <a:extLst>
              <a:ext uri="{FF2B5EF4-FFF2-40B4-BE49-F238E27FC236}">
                <a16:creationId xmlns:a16="http://schemas.microsoft.com/office/drawing/2014/main" id="{EC129F5D-4428-FD1C-2AF3-B35E0F5BA966}"/>
              </a:ext>
            </a:extLst>
          </p:cNvPr>
          <p:cNvSpPr/>
          <p:nvPr/>
        </p:nvSpPr>
        <p:spPr>
          <a:xfrm>
            <a:off x="10207587" y="3370966"/>
            <a:ext cx="3826418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166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</a:rPr>
              <a:t>Guarda</a:t>
            </a:r>
            <a:endParaRPr lang="en-US" sz="1667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6C537E5-EFCF-588C-FD13-5213A2977247}"/>
              </a:ext>
            </a:extLst>
          </p:cNvPr>
          <p:cNvSpPr/>
          <p:nvPr/>
        </p:nvSpPr>
        <p:spPr>
          <a:xfrm>
            <a:off x="5021671" y="5343262"/>
            <a:ext cx="1798938" cy="4509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50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E1A4DB1-414F-EAE4-A826-E63DC7220CE8}"/>
              </a:ext>
            </a:extLst>
          </p:cNvPr>
          <p:cNvSpPr txBox="1"/>
          <p:nvPr/>
        </p:nvSpPr>
        <p:spPr>
          <a:xfrm>
            <a:off x="5333831" y="5304691"/>
            <a:ext cx="15930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500" dirty="0"/>
              <a:t>Aprobar  parqueadero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F71A4C7C-76CA-432C-FCAF-E0AED4F3869F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6926846" y="5209560"/>
            <a:ext cx="3627329" cy="372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430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Dela Gothic One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AMBIENTE 320</dc:creator>
  <cp:lastModifiedBy>AMBIENTE 320</cp:lastModifiedBy>
  <cp:revision>1</cp:revision>
  <dcterms:created xsi:type="dcterms:W3CDTF">2024-04-27T00:33:20Z</dcterms:created>
  <dcterms:modified xsi:type="dcterms:W3CDTF">2024-04-27T00:33:40Z</dcterms:modified>
</cp:coreProperties>
</file>