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022FD-3190-BF06-8B63-E5EE5FCD302E}" v="66" dt="2023-08-15T00:52:45.448"/>
    <p1510:client id="{45E1034E-8D35-8F4D-B3C1-BA0406C0E26A}" v="117" dt="2023-08-30T19:49:16.269"/>
    <p1510:client id="{6694192B-9E6E-1651-4522-DDE127B93DB5}" v="1442" dt="2023-11-28T01:06:43.822"/>
    <p1510:client id="{818C87D4-2590-47A7-8901-FC065B62E1D1}" v="33" dt="2023-08-15T00:32:45.507"/>
    <p1510:client id="{968D5BCD-778A-40D4-B5CB-B3805281D4DB}" v="102" dt="2023-11-27T23:47:3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88877-188A-4668-9B81-81A6FD52689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7197BB-114F-44EA-B32E-E6AE135350B4}">
      <dgm:prSet/>
      <dgm:spPr/>
      <dgm:t>
        <a:bodyPr/>
        <a:lstStyle/>
        <a:p>
          <a:r>
            <a:rPr lang="es-ES" dirty="0"/>
            <a:t>Karina Sofia Arévalo Castillo</a:t>
          </a:r>
          <a:endParaRPr lang="en-US" dirty="0"/>
        </a:p>
      </dgm:t>
    </dgm:pt>
    <dgm:pt modelId="{724E7FC9-AC3C-4327-A97A-2357EA8EF1BB}" type="parTrans" cxnId="{B66D19AA-1040-4051-9B2C-04A5D7CEBBDA}">
      <dgm:prSet/>
      <dgm:spPr/>
      <dgm:t>
        <a:bodyPr/>
        <a:lstStyle/>
        <a:p>
          <a:endParaRPr lang="en-US"/>
        </a:p>
      </dgm:t>
    </dgm:pt>
    <dgm:pt modelId="{6C4B98EF-A043-4968-BB16-85748E08B421}" type="sibTrans" cxnId="{B66D19AA-1040-4051-9B2C-04A5D7CEBBDA}">
      <dgm:prSet/>
      <dgm:spPr/>
      <dgm:t>
        <a:bodyPr/>
        <a:lstStyle/>
        <a:p>
          <a:endParaRPr lang="en-US"/>
        </a:p>
      </dgm:t>
    </dgm:pt>
    <dgm:pt modelId="{AC498F32-F024-4229-A9BC-46FC36F08315}">
      <dgm:prSet/>
      <dgm:spPr/>
      <dgm:t>
        <a:bodyPr/>
        <a:lstStyle/>
        <a:p>
          <a:r>
            <a:rPr lang="es-ES" dirty="0"/>
            <a:t>Juan Sebastián Castro Martínez</a:t>
          </a:r>
          <a:endParaRPr lang="en-US" dirty="0" err="1"/>
        </a:p>
      </dgm:t>
    </dgm:pt>
    <dgm:pt modelId="{2C0F7BCF-49A6-4371-864E-BA23C208BD67}" type="parTrans" cxnId="{0C501903-7481-4F55-AEDF-75D68E6BB7FD}">
      <dgm:prSet/>
      <dgm:spPr/>
      <dgm:t>
        <a:bodyPr/>
        <a:lstStyle/>
        <a:p>
          <a:endParaRPr lang="en-US"/>
        </a:p>
      </dgm:t>
    </dgm:pt>
    <dgm:pt modelId="{55DEFEC8-D088-42A5-87C4-2EA196F5E16D}" type="sibTrans" cxnId="{0C501903-7481-4F55-AEDF-75D68E6BB7FD}">
      <dgm:prSet/>
      <dgm:spPr/>
      <dgm:t>
        <a:bodyPr/>
        <a:lstStyle/>
        <a:p>
          <a:endParaRPr lang="en-US"/>
        </a:p>
      </dgm:t>
    </dgm:pt>
    <dgm:pt modelId="{2C907F74-C02C-4940-8FC0-63D6AFAF1E62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</a:rPr>
            <a:t>Joseph Nicolas Varon Vargas</a:t>
          </a:r>
          <a:endParaRPr lang="es-ES" dirty="0">
            <a:latin typeface="Modern Love"/>
          </a:endParaRPr>
        </a:p>
      </dgm:t>
    </dgm:pt>
    <dgm:pt modelId="{95FAD109-A783-4795-A786-551C984F5536}" type="parTrans" cxnId="{45ECD91E-71FE-4FBD-AE4B-07CEC805548D}">
      <dgm:prSet/>
      <dgm:spPr/>
      <dgm:t>
        <a:bodyPr/>
        <a:lstStyle/>
        <a:p>
          <a:endParaRPr lang="es-CO"/>
        </a:p>
      </dgm:t>
    </dgm:pt>
    <dgm:pt modelId="{48619EB2-8D53-425F-8E5A-A0454D64D6E4}" type="sibTrans" cxnId="{45ECD91E-71FE-4FBD-AE4B-07CEC805548D}">
      <dgm:prSet/>
      <dgm:spPr/>
      <dgm:t>
        <a:bodyPr/>
        <a:lstStyle/>
        <a:p>
          <a:endParaRPr lang="en-US"/>
        </a:p>
      </dgm:t>
    </dgm:pt>
    <dgm:pt modelId="{CBFD0B92-0E37-4B80-A279-9CADD857BAB7}" type="pres">
      <dgm:prSet presAssocID="{D4E88877-188A-4668-9B81-81A6FD526894}" presName="linear" presStyleCnt="0">
        <dgm:presLayoutVars>
          <dgm:animLvl val="lvl"/>
          <dgm:resizeHandles val="exact"/>
        </dgm:presLayoutVars>
      </dgm:prSet>
      <dgm:spPr/>
    </dgm:pt>
    <dgm:pt modelId="{527C387B-3433-4FB8-9C33-EF5F37D6AD0A}" type="pres">
      <dgm:prSet presAssocID="{457197BB-114F-44EA-B32E-E6AE135350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9C8B3E-E020-4778-8FF4-B90283DCCF27}" type="pres">
      <dgm:prSet presAssocID="{6C4B98EF-A043-4968-BB16-85748E08B421}" presName="spacer" presStyleCnt="0"/>
      <dgm:spPr/>
    </dgm:pt>
    <dgm:pt modelId="{B3E39C83-632F-4E8B-9247-B087ABC0C4B5}" type="pres">
      <dgm:prSet presAssocID="{AC498F32-F024-4229-A9BC-46FC36F083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C01994-FDDA-4C28-927A-E1AE39EDE5ED}" type="pres">
      <dgm:prSet presAssocID="{55DEFEC8-D088-42A5-87C4-2EA196F5E16D}" presName="spacer" presStyleCnt="0"/>
      <dgm:spPr/>
    </dgm:pt>
    <dgm:pt modelId="{747ED91C-0B33-4083-9C4F-3493C9FB6CBB}" type="pres">
      <dgm:prSet presAssocID="{2C907F74-C02C-4940-8FC0-63D6AFAF1E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501903-7481-4F55-AEDF-75D68E6BB7FD}" srcId="{D4E88877-188A-4668-9B81-81A6FD526894}" destId="{AC498F32-F024-4229-A9BC-46FC36F08315}" srcOrd="1" destOrd="0" parTransId="{2C0F7BCF-49A6-4371-864E-BA23C208BD67}" sibTransId="{55DEFEC8-D088-42A5-87C4-2EA196F5E16D}"/>
    <dgm:cxn modelId="{FC06B30C-F699-43F1-8E3C-1D2F1F879C83}" type="presOf" srcId="{457197BB-114F-44EA-B32E-E6AE135350B4}" destId="{527C387B-3433-4FB8-9C33-EF5F37D6AD0A}" srcOrd="0" destOrd="0" presId="urn:microsoft.com/office/officeart/2005/8/layout/vList2"/>
    <dgm:cxn modelId="{45ECD91E-71FE-4FBD-AE4B-07CEC805548D}" srcId="{D4E88877-188A-4668-9B81-81A6FD526894}" destId="{2C907F74-C02C-4940-8FC0-63D6AFAF1E62}" srcOrd="2" destOrd="0" parTransId="{95FAD109-A783-4795-A786-551C984F5536}" sibTransId="{48619EB2-8D53-425F-8E5A-A0454D64D6E4}"/>
    <dgm:cxn modelId="{1C592479-197E-4CC5-8BF5-B06186360EC4}" type="presOf" srcId="{2C907F74-C02C-4940-8FC0-63D6AFAF1E62}" destId="{747ED91C-0B33-4083-9C4F-3493C9FB6CBB}" srcOrd="0" destOrd="0" presId="urn:microsoft.com/office/officeart/2005/8/layout/vList2"/>
    <dgm:cxn modelId="{CF6451A1-E1F6-4DD4-B87E-86A9D873ABD9}" type="presOf" srcId="{D4E88877-188A-4668-9B81-81A6FD526894}" destId="{CBFD0B92-0E37-4B80-A279-9CADD857BAB7}" srcOrd="0" destOrd="0" presId="urn:microsoft.com/office/officeart/2005/8/layout/vList2"/>
    <dgm:cxn modelId="{B66D19AA-1040-4051-9B2C-04A5D7CEBBDA}" srcId="{D4E88877-188A-4668-9B81-81A6FD526894}" destId="{457197BB-114F-44EA-B32E-E6AE135350B4}" srcOrd="0" destOrd="0" parTransId="{724E7FC9-AC3C-4327-A97A-2357EA8EF1BB}" sibTransId="{6C4B98EF-A043-4968-BB16-85748E08B421}"/>
    <dgm:cxn modelId="{4BD2E1D1-8966-4CBE-93F6-DEE52F910271}" type="presOf" srcId="{AC498F32-F024-4229-A9BC-46FC36F08315}" destId="{B3E39C83-632F-4E8B-9247-B087ABC0C4B5}" srcOrd="0" destOrd="0" presId="urn:microsoft.com/office/officeart/2005/8/layout/vList2"/>
    <dgm:cxn modelId="{0057FAF3-30A2-4015-8420-D4AB31AB2691}" type="presParOf" srcId="{CBFD0B92-0E37-4B80-A279-9CADD857BAB7}" destId="{527C387B-3433-4FB8-9C33-EF5F37D6AD0A}" srcOrd="0" destOrd="0" presId="urn:microsoft.com/office/officeart/2005/8/layout/vList2"/>
    <dgm:cxn modelId="{F498F68B-4F60-4B46-B0FF-6BAD47AD99FB}" type="presParOf" srcId="{CBFD0B92-0E37-4B80-A279-9CADD857BAB7}" destId="{F79C8B3E-E020-4778-8FF4-B90283DCCF27}" srcOrd="1" destOrd="0" presId="urn:microsoft.com/office/officeart/2005/8/layout/vList2"/>
    <dgm:cxn modelId="{7C35B498-9F76-4DD9-8E8F-1D72C80A4F05}" type="presParOf" srcId="{CBFD0B92-0E37-4B80-A279-9CADD857BAB7}" destId="{B3E39C83-632F-4E8B-9247-B087ABC0C4B5}" srcOrd="2" destOrd="0" presId="urn:microsoft.com/office/officeart/2005/8/layout/vList2"/>
    <dgm:cxn modelId="{8434501D-9877-4000-97D6-6E4630C0F4E5}" type="presParOf" srcId="{CBFD0B92-0E37-4B80-A279-9CADD857BAB7}" destId="{6CC01994-FDDA-4C28-927A-E1AE39EDE5ED}" srcOrd="3" destOrd="0" presId="urn:microsoft.com/office/officeart/2005/8/layout/vList2"/>
    <dgm:cxn modelId="{74819870-F135-4320-BF78-3ABE1B27F925}" type="presParOf" srcId="{CBFD0B92-0E37-4B80-A279-9CADD857BAB7}" destId="{747ED91C-0B33-4083-9C4F-3493C9FB6C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C387B-3433-4FB8-9C33-EF5F37D6AD0A}">
      <dsp:nvSpPr>
        <dsp:cNvPr id="0" name=""/>
        <dsp:cNvSpPr/>
      </dsp:nvSpPr>
      <dsp:spPr>
        <a:xfrm>
          <a:off x="0" y="16802"/>
          <a:ext cx="10915869" cy="1079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Karina Sofia Arévalo Castillo</a:t>
          </a:r>
          <a:endParaRPr lang="en-US" sz="3600" kern="1200" dirty="0"/>
        </a:p>
      </dsp:txBody>
      <dsp:txXfrm>
        <a:off x="52688" y="69490"/>
        <a:ext cx="10810493" cy="973949"/>
      </dsp:txXfrm>
    </dsp:sp>
    <dsp:sp modelId="{B3E39C83-632F-4E8B-9247-B087ABC0C4B5}">
      <dsp:nvSpPr>
        <dsp:cNvPr id="0" name=""/>
        <dsp:cNvSpPr/>
      </dsp:nvSpPr>
      <dsp:spPr>
        <a:xfrm>
          <a:off x="0" y="1199807"/>
          <a:ext cx="10915869" cy="1079325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Juan Sebastián Castro Martínez</a:t>
          </a:r>
          <a:endParaRPr lang="en-US" sz="3600" kern="1200" dirty="0" err="1"/>
        </a:p>
      </dsp:txBody>
      <dsp:txXfrm>
        <a:off x="52688" y="1252495"/>
        <a:ext cx="10810493" cy="973949"/>
      </dsp:txXfrm>
    </dsp:sp>
    <dsp:sp modelId="{747ED91C-0B33-4083-9C4F-3493C9FB6CBB}">
      <dsp:nvSpPr>
        <dsp:cNvPr id="0" name=""/>
        <dsp:cNvSpPr/>
      </dsp:nvSpPr>
      <dsp:spPr>
        <a:xfrm>
          <a:off x="0" y="2382812"/>
          <a:ext cx="10915869" cy="1079325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rgbClr val="000000"/>
              </a:solidFill>
            </a:rPr>
            <a:t>Joseph Nicolas Varon Vargas</a:t>
          </a:r>
          <a:endParaRPr lang="es-ES" sz="3600" kern="1200" dirty="0">
            <a:latin typeface="Modern Love"/>
          </a:endParaRPr>
        </a:p>
      </dsp:txBody>
      <dsp:txXfrm>
        <a:off x="52688" y="2435500"/>
        <a:ext cx="10810493" cy="97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00:59:58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F6EB7-CD48-4F4F-8F5C-01F8CE83352E}" type="datetimeFigureOut">
              <a:rPr lang="es-CO" smtClean="0"/>
              <a:t>27/04/2024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15A0-FBF8-45D8-A6C4-03A32AFECE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08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9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9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NOTIFY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7B4F5"/>
          </a:solidFill>
          <a:ln w="38100" cap="rnd">
            <a:solidFill>
              <a:srgbClr val="87B4F5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 descr="Data concept">
            <a:extLst>
              <a:ext uri="{FF2B5EF4-FFF2-40B4-BE49-F238E27FC236}">
                <a16:creationId xmlns:a16="http://schemas.microsoft.com/office/drawing/2014/main" id="{7A340F24-5642-1FAE-11E8-AACF5093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6" r="29280" b="4"/>
          <a:stretch/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B6545-38B5-9CFB-7EF3-5BFB5B2E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s-ES" sz="7200"/>
              <a:t>Integrantes</a:t>
            </a:r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Marcador de contenido 2">
            <a:extLst>
              <a:ext uri="{FF2B5EF4-FFF2-40B4-BE49-F238E27FC236}">
                <a16:creationId xmlns:a16="http://schemas.microsoft.com/office/drawing/2014/main" id="{2A55C893-691F-3057-F3F8-0057CCE70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16114"/>
              </p:ext>
            </p:extLst>
          </p:nvPr>
        </p:nvGraphicFramePr>
        <p:xfrm>
          <a:off x="445741" y="2747589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63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dir los recibos que han llegado, las multas que han llegado, publicación de eventos, estado de cuenta administración, juntas de acción comunal entre otros.​">
            <a:extLst>
              <a:ext uri="{FF2B5EF4-FFF2-40B4-BE49-F238E27FC236}">
                <a16:creationId xmlns:a16="http://schemas.microsoft.com/office/drawing/2014/main" id="{F9EB2272-6136-2DE0-9C77-6DAFDBED3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1506" r="-1" b="22229"/>
          <a:stretch/>
        </p:blipFill>
        <p:spPr>
          <a:xfrm>
            <a:off x="-4686" y="0"/>
            <a:ext cx="12188932" cy="685799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D5AAC53-3624-41C3-A6B5-1DA97F29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054" y="760956"/>
            <a:ext cx="6248168" cy="5486563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F5B34A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5C087-DD27-9820-523B-0E6053E3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262" y="1407694"/>
            <a:ext cx="4511843" cy="1564106"/>
          </a:xfrm>
        </p:spPr>
        <p:txBody>
          <a:bodyPr anchor="b">
            <a:normAutofit/>
          </a:bodyPr>
          <a:lstStyle/>
          <a:p>
            <a:r>
              <a:rPr lang="es-ES" sz="5600">
                <a:solidFill>
                  <a:srgbClr val="FBF9F6"/>
                </a:solidFill>
              </a:rPr>
              <a:t>Introducción</a:t>
            </a:r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2499" y="309571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5B34A"/>
          </a:solidFill>
          <a:ln w="38100" cap="rnd">
            <a:solidFill>
              <a:srgbClr val="F5B34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0E5EB-579E-4BF8-ABB2-5AEF3D9E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780" y="2971800"/>
            <a:ext cx="4945372" cy="2478506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s-E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actualidad se han presentado varios inconvenientes a nivel general, como por ejemplo pedir los recibos que han llegado, las multas que han llegado, publicación de eventos, estado de cuenta administración, juntas de acción comunal entre otros.</a:t>
            </a:r>
          </a:p>
        </p:txBody>
      </p:sp>
    </p:spTree>
    <p:extLst>
      <p:ext uri="{BB962C8B-B14F-4D97-AF65-F5344CB8AC3E}">
        <p14:creationId xmlns:p14="http://schemas.microsoft.com/office/powerpoint/2010/main" val="31641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5CF8-A270-76C7-4D7E-6519A581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OBJETIVO GENERAL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7BE2-4819-81F9-18A3-A5195850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O" sz="3200" dirty="0">
                <a:ea typeface="+mn-lt"/>
                <a:cs typeface="+mn-lt"/>
              </a:rPr>
              <a:t>Desarrollar una app y/o página web para facilitar la comunicación, conocer mejor las cuentas de los usuarios, tener más facilidad de conocimiento a los eventos, alquiler de salón comunal, notificaciones sobre incidencias del conjunto en cuanto a servicios públicos. </a:t>
            </a:r>
            <a:endParaRPr lang="es-CO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Graphic 13" descr="Web Design">
            <a:extLst>
              <a:ext uri="{FF2B5EF4-FFF2-40B4-BE49-F238E27FC236}">
                <a16:creationId xmlns:a16="http://schemas.microsoft.com/office/drawing/2014/main" id="{DC397A4C-AC6B-A5BC-69BC-32C29A895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2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21BFFB-D3FA-4EE2-9E87-F2E4CEDA9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F80AEB-67E2-48CB-B8AF-AD0F7787A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D4A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95473-6865-136D-EB81-F60241DD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OBEJTIVO ESPECIFICO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82C7-8F2D-9431-188F-BD6D967E0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11452"/>
            <a:ext cx="7048344" cy="357903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CO" sz="3600" dirty="0">
                <a:ea typeface="+mn-lt"/>
                <a:cs typeface="+mn-lt"/>
              </a:rPr>
              <a:t>Determinar las técnicas de levantamiento de información a utilizar: preguntando y haciendo encuestas física y verbal de las personas que habitan el conjunto. Para llegar a los acuerdos generales por parte de la información recolectada por habitantes de conjunto, administración y concejo; para diseño y estructura de la aplicación.</a:t>
            </a:r>
          </a:p>
          <a:p>
            <a:pPr marL="0" indent="0">
              <a:buNone/>
            </a:pPr>
            <a:r>
              <a:rPr lang="es-CO" sz="3600" dirty="0"/>
              <a:t>   </a:t>
            </a:r>
          </a:p>
        </p:txBody>
      </p:sp>
      <p:pic>
        <p:nvPicPr>
          <p:cNvPr id="29" name="Picture 28" descr="Biblioteca pública desenfocada abstracta con estanterías">
            <a:extLst>
              <a:ext uri="{FF2B5EF4-FFF2-40B4-BE49-F238E27FC236}">
                <a16:creationId xmlns:a16="http://schemas.microsoft.com/office/drawing/2014/main" id="{A79AA937-7389-5A4E-98E0-B69956454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17" r="41241" b="4"/>
          <a:stretch/>
        </p:blipFill>
        <p:spPr>
          <a:xfrm>
            <a:off x="8139452" y="10"/>
            <a:ext cx="4052548" cy="6857990"/>
          </a:xfrm>
          <a:custGeom>
            <a:avLst/>
            <a:gdLst/>
            <a:ahLst/>
            <a:cxnLst/>
            <a:rect l="l" t="t" r="r" b="b"/>
            <a:pathLst>
              <a:path w="4052548" h="6858000">
                <a:moveTo>
                  <a:pt x="25721" y="0"/>
                </a:moveTo>
                <a:lnTo>
                  <a:pt x="4052548" y="0"/>
                </a:lnTo>
                <a:lnTo>
                  <a:pt x="4052548" y="6858000"/>
                </a:lnTo>
                <a:lnTo>
                  <a:pt x="28716" y="6858000"/>
                </a:lnTo>
                <a:lnTo>
                  <a:pt x="28782" y="6856911"/>
                </a:lnTo>
                <a:cubicBezTo>
                  <a:pt x="31911" y="6736505"/>
                  <a:pt x="35027" y="6616061"/>
                  <a:pt x="38157" y="6495580"/>
                </a:cubicBezTo>
                <a:cubicBezTo>
                  <a:pt x="38284" y="6490503"/>
                  <a:pt x="39171" y="6485553"/>
                  <a:pt x="39171" y="6480476"/>
                </a:cubicBezTo>
                <a:cubicBezTo>
                  <a:pt x="48166" y="6366632"/>
                  <a:pt x="53107" y="6252788"/>
                  <a:pt x="18899" y="6141609"/>
                </a:cubicBezTo>
                <a:cubicBezTo>
                  <a:pt x="15871" y="6131163"/>
                  <a:pt x="14262" y="6120363"/>
                  <a:pt x="14084" y="6109499"/>
                </a:cubicBezTo>
                <a:cubicBezTo>
                  <a:pt x="12413" y="6012573"/>
                  <a:pt x="16644" y="5915646"/>
                  <a:pt x="26754" y="5819240"/>
                </a:cubicBezTo>
                <a:cubicBezTo>
                  <a:pt x="31949" y="5760097"/>
                  <a:pt x="26754" y="5700065"/>
                  <a:pt x="43478" y="5641557"/>
                </a:cubicBezTo>
                <a:cubicBezTo>
                  <a:pt x="50864" y="5612480"/>
                  <a:pt x="55109" y="5582693"/>
                  <a:pt x="56147" y="5552715"/>
                </a:cubicBezTo>
                <a:cubicBezTo>
                  <a:pt x="59948" y="5480119"/>
                  <a:pt x="38537" y="5411838"/>
                  <a:pt x="18139" y="5343303"/>
                </a:cubicBezTo>
                <a:cubicBezTo>
                  <a:pt x="7370" y="5307004"/>
                  <a:pt x="-5426" y="5269945"/>
                  <a:pt x="2429" y="5231870"/>
                </a:cubicBezTo>
                <a:cubicBezTo>
                  <a:pt x="16707" y="5173310"/>
                  <a:pt x="24854" y="5113418"/>
                  <a:pt x="26754" y="5053171"/>
                </a:cubicBezTo>
                <a:cubicBezTo>
                  <a:pt x="26754" y="5010527"/>
                  <a:pt x="16365" y="4968771"/>
                  <a:pt x="20039" y="4926254"/>
                </a:cubicBezTo>
                <a:cubicBezTo>
                  <a:pt x="28211" y="4843771"/>
                  <a:pt x="30238" y="4760793"/>
                  <a:pt x="26121" y="4678005"/>
                </a:cubicBezTo>
                <a:cubicBezTo>
                  <a:pt x="26095" y="4644905"/>
                  <a:pt x="29846" y="4611907"/>
                  <a:pt x="37270" y="4579644"/>
                </a:cubicBezTo>
                <a:cubicBezTo>
                  <a:pt x="46506" y="4522710"/>
                  <a:pt x="48419" y="4464836"/>
                  <a:pt x="42971" y="4407419"/>
                </a:cubicBezTo>
                <a:cubicBezTo>
                  <a:pt x="37016" y="4340914"/>
                  <a:pt x="19279" y="4275425"/>
                  <a:pt x="14845" y="4208921"/>
                </a:cubicBezTo>
                <a:cubicBezTo>
                  <a:pt x="7876" y="4098757"/>
                  <a:pt x="17759" y="3988593"/>
                  <a:pt x="27514" y="3878937"/>
                </a:cubicBezTo>
                <a:cubicBezTo>
                  <a:pt x="35116" y="3808600"/>
                  <a:pt x="37143" y="3737768"/>
                  <a:pt x="33596" y="3667113"/>
                </a:cubicBezTo>
                <a:cubicBezTo>
                  <a:pt x="29161" y="3611016"/>
                  <a:pt x="22193" y="3554919"/>
                  <a:pt x="20926" y="3498822"/>
                </a:cubicBezTo>
                <a:cubicBezTo>
                  <a:pt x="18646" y="3398557"/>
                  <a:pt x="19532" y="3298293"/>
                  <a:pt x="25360" y="3198029"/>
                </a:cubicBezTo>
                <a:cubicBezTo>
                  <a:pt x="28274" y="3147770"/>
                  <a:pt x="32962" y="3098019"/>
                  <a:pt x="34989" y="3047379"/>
                </a:cubicBezTo>
                <a:cubicBezTo>
                  <a:pt x="37016" y="2996739"/>
                  <a:pt x="41071" y="2945592"/>
                  <a:pt x="29542" y="2895967"/>
                </a:cubicBezTo>
                <a:cubicBezTo>
                  <a:pt x="10030" y="2811568"/>
                  <a:pt x="24347" y="2727549"/>
                  <a:pt x="28528" y="2643403"/>
                </a:cubicBezTo>
                <a:cubicBezTo>
                  <a:pt x="31062" y="2591113"/>
                  <a:pt x="46266" y="2537554"/>
                  <a:pt x="32836" y="2486788"/>
                </a:cubicBezTo>
                <a:cubicBezTo>
                  <a:pt x="11677" y="2407211"/>
                  <a:pt x="25487" y="2329284"/>
                  <a:pt x="32836" y="2250976"/>
                </a:cubicBezTo>
                <a:cubicBezTo>
                  <a:pt x="41311" y="2176870"/>
                  <a:pt x="39816" y="2101951"/>
                  <a:pt x="28401" y="2028238"/>
                </a:cubicBezTo>
                <a:cubicBezTo>
                  <a:pt x="14084" y="1955108"/>
                  <a:pt x="14084" y="1879897"/>
                  <a:pt x="28401" y="1806768"/>
                </a:cubicBezTo>
                <a:cubicBezTo>
                  <a:pt x="40260" y="1746406"/>
                  <a:pt x="41628" y="1684458"/>
                  <a:pt x="32455" y="1623627"/>
                </a:cubicBezTo>
                <a:cubicBezTo>
                  <a:pt x="26247" y="1580095"/>
                  <a:pt x="15098" y="1536816"/>
                  <a:pt x="13578" y="1493284"/>
                </a:cubicBezTo>
                <a:cubicBezTo>
                  <a:pt x="10436" y="1402246"/>
                  <a:pt x="12298" y="1311107"/>
                  <a:pt x="19153" y="1220286"/>
                </a:cubicBezTo>
                <a:cubicBezTo>
                  <a:pt x="27134" y="1116849"/>
                  <a:pt x="42464" y="1013792"/>
                  <a:pt x="31822" y="909594"/>
                </a:cubicBezTo>
                <a:cubicBezTo>
                  <a:pt x="28148" y="873803"/>
                  <a:pt x="20673" y="838139"/>
                  <a:pt x="19913" y="802222"/>
                </a:cubicBezTo>
                <a:cubicBezTo>
                  <a:pt x="18266" y="734956"/>
                  <a:pt x="17505" y="668579"/>
                  <a:pt x="21306" y="599155"/>
                </a:cubicBezTo>
                <a:cubicBezTo>
                  <a:pt x="25107" y="529732"/>
                  <a:pt x="39550" y="459293"/>
                  <a:pt x="29795" y="391139"/>
                </a:cubicBezTo>
                <a:cubicBezTo>
                  <a:pt x="20039" y="322984"/>
                  <a:pt x="26374" y="255972"/>
                  <a:pt x="32709" y="189087"/>
                </a:cubicBezTo>
                <a:cubicBezTo>
                  <a:pt x="38790" y="125502"/>
                  <a:pt x="40944" y="63313"/>
                  <a:pt x="26121" y="7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803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8A362-6AF6-5CE0-55C3-F40D6008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ALCANCE 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3E943"/>
          </a:solidFill>
          <a:ln w="38100" cap="rnd">
            <a:solidFill>
              <a:srgbClr val="E3E943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943D-26CB-3864-DD77-D64AE76C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593" y="2587752"/>
            <a:ext cx="6251110" cy="348386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CO" sz="3600" dirty="0">
                <a:ea typeface="+mn-lt"/>
                <a:cs typeface="+mn-lt"/>
              </a:rPr>
              <a:t>El alcance que tiene este proyecto es facilitar la comunicación con la administración y el habitante, tener más detalle de eventos del conjunto, reunión anual, saber estado de cuenta de administración, paquetería, alquiler de salón comunal y permisos de administración, trasteos, visitas técnicas entre otros. </a:t>
            </a:r>
            <a:endParaRPr lang="es-CO" sz="3600" dirty="0"/>
          </a:p>
        </p:txBody>
      </p:sp>
      <p:pic>
        <p:nvPicPr>
          <p:cNvPr id="15" name="Picture 14" descr="Grupo de personas sosteniendo cuerdas">
            <a:extLst>
              <a:ext uri="{FF2B5EF4-FFF2-40B4-BE49-F238E27FC236}">
                <a16:creationId xmlns:a16="http://schemas.microsoft.com/office/drawing/2014/main" id="{FAC0CA0E-4CFE-F875-3C69-FE2355D7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-8" b="-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822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97327-8C3B-B729-4B40-9BAF2EE3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3300" dirty="0"/>
              <a:t>JUSTIFICACIÓN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9636-CF90-E970-2F09-4E260E43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595" y="552091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sz="4000" dirty="0">
                <a:ea typeface="+mn-lt"/>
                <a:cs typeface="+mn-lt"/>
              </a:rPr>
              <a:t>Por medio de esta página se llevará a cabo la comunicación y la facilidad de estar en contacto con la administración, también se puede estar al tanto de los estados de la misma. Gestionar permisos eventos con anticipación y de una manera más practica y eficiente. 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0115847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268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Modern Love</vt:lpstr>
      <vt:lpstr>The Hand</vt:lpstr>
      <vt:lpstr>SketchyVTI</vt:lpstr>
      <vt:lpstr>NOTIFY</vt:lpstr>
      <vt:lpstr>Integrantes</vt:lpstr>
      <vt:lpstr>Introducción</vt:lpstr>
      <vt:lpstr>OBJETIVO GENERAL</vt:lpstr>
      <vt:lpstr>OBEJTIVO ESPECIFICO</vt:lpstr>
      <vt:lpstr>ALCANCE </vt:lpstr>
      <vt:lpstr>JUSTIFICACIÓN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Varon</dc:creator>
  <cp:lastModifiedBy>Joseph Nicolas Varon Vargas</cp:lastModifiedBy>
  <cp:revision>341</cp:revision>
  <dcterms:created xsi:type="dcterms:W3CDTF">2023-08-14T23:56:13Z</dcterms:created>
  <dcterms:modified xsi:type="dcterms:W3CDTF">2024-04-27T21:31:09Z</dcterms:modified>
</cp:coreProperties>
</file>